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gradFill rotWithShape="1">
            <a:gsLst>
              <a:gs pos="0">
                <a:srgbClr val="2563EB"/>
              </a:gs>
              <a:gs pos="100000">
                <a:srgbClr val="7C3AED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95746" y="1110719"/>
            <a:ext cx="103628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1E293B"/>
                </a:solidFill>
              </a:defRPr>
            </a:pPr>
            <a:r>
              <a:rPr dirty="0" err="1"/>
              <a:t>Bonrix</a:t>
            </a:r>
            <a:r>
              <a:rPr dirty="0"/>
              <a:t> SMPP Software 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0218" y="2192066"/>
            <a:ext cx="103628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64748B"/>
                </a:solidFill>
              </a:defRPr>
            </a:pPr>
            <a:r>
              <a:rPr dirty="0"/>
              <a:t>Enterprise-Grade SMS Messaging Platform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15490" y="2729900"/>
            <a:ext cx="7619695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1E293B"/>
                </a:solidFill>
              </a:defRPr>
            </a:pPr>
            <a:r>
              <a:rPr dirty="0">
                <a:solidFill>
                  <a:srgbClr val="10B981"/>
                </a:solidFill>
              </a:rPr>
              <a:t>✓ Fast and secure SMS messaging via SMPP protocol</a:t>
            </a:r>
          </a:p>
          <a:p>
            <a:pPr>
              <a:spcAft>
                <a:spcPts val="1000"/>
              </a:spcAft>
              <a:defRPr sz="1800">
                <a:solidFill>
                  <a:srgbClr val="1E293B"/>
                </a:solidFill>
              </a:defRPr>
            </a:pPr>
            <a:r>
              <a:rPr dirty="0">
                <a:solidFill>
                  <a:srgbClr val="10B981"/>
                </a:solidFill>
              </a:rPr>
              <a:t>✓ Ideal for telecom, enterprise, and service providers</a:t>
            </a:r>
          </a:p>
          <a:p>
            <a:pPr>
              <a:spcAft>
                <a:spcPts val="1000"/>
              </a:spcAft>
              <a:defRPr sz="1800">
                <a:solidFill>
                  <a:srgbClr val="1E293B"/>
                </a:solidFill>
              </a:defRPr>
            </a:pPr>
            <a:r>
              <a:rPr dirty="0">
                <a:solidFill>
                  <a:srgbClr val="10B981"/>
                </a:solidFill>
              </a:rPr>
              <a:t>✓ Includes SMPP Client and Gateway software</a:t>
            </a:r>
          </a:p>
          <a:p>
            <a:pPr>
              <a:spcAft>
                <a:spcPts val="1000"/>
              </a:spcAft>
              <a:defRPr sz="1800">
                <a:solidFill>
                  <a:srgbClr val="1E293B"/>
                </a:solidFill>
              </a:defRPr>
            </a:pPr>
            <a:r>
              <a:rPr dirty="0">
                <a:solidFill>
                  <a:srgbClr val="10B981"/>
                </a:solidFill>
              </a:rPr>
              <a:t>✓ Supports HTTP API, Active MQ, and MySQL integration</a:t>
            </a:r>
          </a:p>
          <a:p>
            <a:pPr>
              <a:spcAft>
                <a:spcPts val="1000"/>
              </a:spcAft>
              <a:defRPr sz="1800">
                <a:solidFill>
                  <a:srgbClr val="1E293B"/>
                </a:solidFill>
              </a:defRPr>
            </a:pPr>
            <a:r>
              <a:rPr dirty="0">
                <a:solidFill>
                  <a:srgbClr val="10B981"/>
                </a:solidFill>
              </a:rPr>
              <a:t>✓ Java and MySQL-based infrastructure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gradFill rotWithShape="1">
            <a:gsLst>
              <a:gs pos="0">
                <a:srgbClr val="2563EB"/>
              </a:gs>
              <a:gs pos="100000">
                <a:srgbClr val="7C3AED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79" y="822960"/>
            <a:ext cx="1091153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rPr dirty="0"/>
              <a:t>Key Offerings</a:t>
            </a:r>
          </a:p>
        </p:txBody>
      </p:sp>
      <p:sp>
        <p:nvSpPr>
          <p:cNvPr id="8" name="Rectangle 7"/>
          <p:cNvSpPr/>
          <p:nvPr/>
        </p:nvSpPr>
        <p:spPr>
          <a:xfrm>
            <a:off x="732445" y="1509007"/>
            <a:ext cx="10911535" cy="2743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32445" y="1481575"/>
            <a:ext cx="1005840" cy="2743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822960" y="2377440"/>
            <a:ext cx="5029200" cy="128016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822960" y="2377440"/>
            <a:ext cx="54864" cy="12801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005840" y="2514600"/>
            <a:ext cx="4754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E293B"/>
                </a:solidFill>
              </a:defRPr>
            </a:pPr>
            <a:r>
              <a:t>SMPP Client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2834640"/>
            <a:ext cx="4754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Point-to-point SMS delivery</a:t>
            </a:r>
          </a:p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High-performance messaging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09360" y="2377440"/>
            <a:ext cx="5029200" cy="128016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09360" y="2377440"/>
            <a:ext cx="54864" cy="12801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92240" y="2514600"/>
            <a:ext cx="4754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E293B"/>
                </a:solidFill>
              </a:defRPr>
            </a:pPr>
            <a:r>
              <a:t>SMPP Gateway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834640"/>
            <a:ext cx="4754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Seamless SMSC integration</a:t>
            </a:r>
          </a:p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Protocol conversion capabilities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" y="3931920"/>
            <a:ext cx="5029200" cy="128016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822960" y="3931920"/>
            <a:ext cx="54864" cy="12801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05840" y="4069080"/>
            <a:ext cx="4754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E293B"/>
                </a:solidFill>
              </a:defRPr>
            </a:pPr>
            <a:r>
              <a:t>Bulk SMS Transmission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4389120"/>
            <a:ext cx="4754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High-volume message handling</a:t>
            </a:r>
          </a:p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Optimized SMPP protocol implementation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09360" y="3931920"/>
            <a:ext cx="5029200" cy="128016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6309360" y="3931920"/>
            <a:ext cx="54864" cy="12801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92240" y="4069080"/>
            <a:ext cx="4754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E293B"/>
                </a:solidFill>
              </a:defRPr>
            </a:pPr>
            <a:r>
              <a:t>Integration Options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4389120"/>
            <a:ext cx="4754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HTTP API support</a:t>
            </a:r>
          </a:p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Active MQ messaging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22960" y="5486400"/>
            <a:ext cx="5029200" cy="128016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822960" y="5486400"/>
            <a:ext cx="54864" cy="12801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005840" y="5623560"/>
            <a:ext cx="4754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E293B"/>
                </a:solidFill>
              </a:defRPr>
            </a:pPr>
            <a:r>
              <a:t>Deployment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5840" y="5943600"/>
            <a:ext cx="4754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Downloadable packages</a:t>
            </a:r>
          </a:p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Complete with required dependencies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gradFill rotWithShape="1">
            <a:gsLst>
              <a:gs pos="0">
                <a:srgbClr val="2563EB"/>
              </a:gs>
              <a:gs pos="100000">
                <a:srgbClr val="7C3AED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1188720"/>
            <a:ext cx="1091153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Features &amp; Benefits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920240"/>
            <a:ext cx="10911535" cy="2743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40080" y="1920240"/>
            <a:ext cx="1005840" cy="2743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40080" y="2286000"/>
            <a:ext cx="1091153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High Performance: High-volume SMS delivery with low latency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Security: Secure and scalable architecture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Cost-Effective: Free dependencies - Java Runtime and MySQL Server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Flexibility: Flexible integration with third-party systems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Reliability: Reliable performance for enterprise-grade messaging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Monitoring: Comprehensive monitoring and reporting capabilities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gradFill rotWithShape="1">
            <a:gsLst>
              <a:gs pos="0">
                <a:srgbClr val="2563EB"/>
              </a:gs>
              <a:gs pos="100000">
                <a:srgbClr val="7C3AED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1188720"/>
            <a:ext cx="1091153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Use Cases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920240"/>
            <a:ext cx="10911535" cy="2743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40080" y="1920240"/>
            <a:ext cx="1005840" cy="2743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822960" y="2377440"/>
            <a:ext cx="5029200" cy="128016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822960" y="2377440"/>
            <a:ext cx="54864" cy="12801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005840" y="2514600"/>
            <a:ext cx="4754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E293B"/>
                </a:solidFill>
              </a:defRPr>
            </a:pPr>
            <a:r>
              <a:t>Telecom Operators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2834640"/>
            <a:ext cx="4754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Managing SMS traffic efficiently</a:t>
            </a:r>
          </a:p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Protocol conversion and routing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09360" y="2377440"/>
            <a:ext cx="5029200" cy="128016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09360" y="2377440"/>
            <a:ext cx="54864" cy="12801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92240" y="2514600"/>
            <a:ext cx="4754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E293B"/>
                </a:solidFill>
              </a:defRPr>
            </a:pPr>
            <a:r>
              <a:t>Call Centers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834640"/>
            <a:ext cx="4754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Sending bulk notifications</a:t>
            </a:r>
          </a:p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Customer communication automation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" y="3931920"/>
            <a:ext cx="5029200" cy="128016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822960" y="3931920"/>
            <a:ext cx="54864" cy="12801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05840" y="4069080"/>
            <a:ext cx="4754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E293B"/>
                </a:solidFill>
              </a:defRPr>
            </a:pPr>
            <a:r>
              <a:t>Retail &amp; E-commerce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4389120"/>
            <a:ext cx="4754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Promoting offers via SMS</a:t>
            </a:r>
          </a:p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Order confirmations and updates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09360" y="3931920"/>
            <a:ext cx="5029200" cy="128016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6309360" y="3931920"/>
            <a:ext cx="54864" cy="12801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92240" y="4069080"/>
            <a:ext cx="4754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E293B"/>
                </a:solidFill>
              </a:defRPr>
            </a:pPr>
            <a:r>
              <a:t>Developers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4389120"/>
            <a:ext cx="4754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Building SMS-enabled applications</a:t>
            </a:r>
          </a:p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API integration for messaging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22960" y="5486400"/>
            <a:ext cx="5029200" cy="128016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822960" y="5486400"/>
            <a:ext cx="54864" cy="12801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005840" y="5623560"/>
            <a:ext cx="4754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E293B"/>
                </a:solidFill>
              </a:defRPr>
            </a:pPr>
            <a:r>
              <a:t>Service Providers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5840" y="5943600"/>
            <a:ext cx="4754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Integrating real-time alerts</a:t>
            </a:r>
          </a:p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Two-factor authentication systems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309360" y="5486400"/>
            <a:ext cx="5029200" cy="128016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6309360" y="5486400"/>
            <a:ext cx="54864" cy="12801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492240" y="5623560"/>
            <a:ext cx="47548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1E293B"/>
                </a:solidFill>
              </a:defRPr>
            </a:pPr>
            <a:r>
              <a:t>Enterprise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92240" y="5943600"/>
            <a:ext cx="4754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Internal communication systems</a:t>
            </a:r>
          </a:p>
          <a:p>
            <a:pPr>
              <a:spcAft>
                <a:spcPts val="200"/>
              </a:spcAft>
              <a:defRPr sz="1300">
                <a:solidFill>
                  <a:srgbClr val="1E293B"/>
                </a:solidFill>
              </a:defRPr>
            </a:pPr>
            <a:r>
              <a:t>• Emergency notification broadcasting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gradFill rotWithShape="1">
            <a:gsLst>
              <a:gs pos="0">
                <a:srgbClr val="2563EB"/>
              </a:gs>
              <a:gs pos="100000">
                <a:srgbClr val="7C3AED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1188720"/>
            <a:ext cx="1091153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Latest Updates / News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920240"/>
            <a:ext cx="10911535" cy="2743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40080" y="1920240"/>
            <a:ext cx="1005840" cy="2743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40080" y="2286000"/>
            <a:ext cx="1091153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Updated SMPP Client and Gateway downloads with enhanced features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Enhanced compatibility with latest Java versions and frameworks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Expanded support for HTTP API and Active MQ integration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Improved installation packages with bundled dependencies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Advanced monitoring dashboard with real-time analytics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Enhanced security features and protocol optimizations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gradFill rotWithShape="1">
            <a:gsLst>
              <a:gs pos="0">
                <a:srgbClr val="2563EB"/>
              </a:gs>
              <a:gs pos="100000">
                <a:srgbClr val="7C3AED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1188720"/>
            <a:ext cx="1091153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Why Choose Bonrix SMPP?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920240"/>
            <a:ext cx="10911535" cy="2743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40080" y="1920240"/>
            <a:ext cx="1005840" cy="2743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40080" y="2286000"/>
            <a:ext cx="1091153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Proven Track Record: Trusted by businesses across industries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Scalability: Designed for scalability and secure communication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Ease of Implementation: Easy setup with downloadable tools and free dependencies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Technical Excellence: Built on robust Java and MySQL infrastructure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Comprehensive Support: Backed by experienced technical team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Future-Proof: Regular updates and compatibility enhancements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gradFill rotWithShape="1">
            <a:gsLst>
              <a:gs pos="0">
                <a:srgbClr val="2563EB"/>
              </a:gs>
              <a:gs pos="100000">
                <a:srgbClr val="7C3AED"/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1188720"/>
            <a:ext cx="1091153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1E293B"/>
                </a:solidFill>
              </a:defRPr>
            </a:pPr>
            <a:r>
              <a:t>Company Profile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920240"/>
            <a:ext cx="10911535" cy="2743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40080" y="1920240"/>
            <a:ext cx="1005840" cy="2743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40080" y="2286000"/>
            <a:ext cx="1091153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Company Name: Bonrix Software Systems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Mission: Deliver reliable and scalable SMS solutions using SMPP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Vision: Empower global communication through innovative messaging platforms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Core Services: SMPP Client, SMPP Gateway, Bulk SMS, HTTP API, Active MQ Integration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Office Address: A-801, Samudra Complex, Near Klassic Gold Hotel, Off C.G.Road, Ahmedabad, Gujarat, India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Email: info@bonrix.in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Phone: +91-9426045500, +91-9429045500</a:t>
            </a:r>
          </a:p>
          <a:p>
            <a:pPr>
              <a:spcAft>
                <a:spcPts val="1200"/>
              </a:spcAft>
              <a:defRPr sz="1800">
                <a:solidFill>
                  <a:srgbClr val="1E293B"/>
                </a:solidFill>
              </a:defRPr>
            </a:pPr>
            <a:r>
              <a:rPr>
                <a:solidFill>
                  <a:srgbClr val="10B981"/>
                </a:solidFill>
              </a:rPr>
              <a:t>✓ Website: www.smpp2smpp.com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429</Words>
  <Application>Microsoft Office PowerPoint</Application>
  <PresentationFormat>Widescreen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2025-11-25T09:23:03Z</dcterms:modified>
  <cp:category/>
</cp:coreProperties>
</file>