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7.png"/><Relationship Id="rId4" Type="http://schemas.openxmlformats.org/officeDocument/2006/relationships/image" Target="../media/image22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4.png"/><Relationship Id="rId7" Type="http://schemas.openxmlformats.org/officeDocument/2006/relationships/image" Target="../media/image3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32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jp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2060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315142" y="2112851"/>
            <a:ext cx="9961449" cy="131625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 dirty="0">
                <a:solidFill>
                  <a:srgbClr val="FFFFFF"/>
                </a:solidFill>
              </a:rPr>
              <a:t>SMPP2SMPP: Comprehensive SMPP Solutions for SMS Messaging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9014" y="4124324"/>
            <a:ext cx="333366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FFFFFF"/>
                </a:solidFill>
              </a:rPr>
              <a:t>A Bonrix Software Systems Product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5212" y="4827204"/>
            <a:ext cx="342891" cy="2896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95667" y="5219700"/>
            <a:ext cx="771505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SMPP Client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48183" y="4839028"/>
            <a:ext cx="342891" cy="2660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2916" y="5219700"/>
            <a:ext cx="942951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SMPP Gateway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05432" y="4812424"/>
            <a:ext cx="342891" cy="3192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81610" y="5219700"/>
            <a:ext cx="590535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HTTP API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505512" y="4850852"/>
            <a:ext cx="342891" cy="24239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457888" y="5219700"/>
            <a:ext cx="43813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MySQL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About SMPP2SMPP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333500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A product of </a:t>
            </a:r>
            <a:r>
              <a:rPr sz="1196" b="1">
                <a:solidFill>
                  <a:srgbClr val="3949AB"/>
                </a:solidFill>
              </a:rPr>
              <a:t>Bonrix Software Systems</a:t>
            </a:r>
            <a:r>
              <a:rPr sz="1196" b="0">
                <a:solidFill>
                  <a:srgbClr val="1A237E"/>
                </a:solidFill>
              </a:rPr>
              <a:t>, a leading IT solutions provider since 2001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58054" y="1483042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733" y="2038349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Based in </a:t>
            </a:r>
            <a:r>
              <a:rPr sz="1196" b="1">
                <a:solidFill>
                  <a:srgbClr val="3949AB"/>
                </a:solidFill>
              </a:rPr>
              <a:t>Ahmedabad, Gujarat, India</a:t>
            </a:r>
            <a:r>
              <a:rPr sz="1196" b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055495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505074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Specializes in </a:t>
            </a:r>
            <a:r>
              <a:rPr sz="1196" b="1">
                <a:solidFill>
                  <a:srgbClr val="3949AB"/>
                </a:solidFill>
              </a:rPr>
              <a:t>SMPP protocol</a:t>
            </a:r>
            <a:r>
              <a:rPr sz="1196" b="0">
                <a:solidFill>
                  <a:srgbClr val="1A237E"/>
                </a:solidFill>
              </a:rPr>
              <a:t> solutions for SMS messaging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536507"/>
            <a:ext cx="228594" cy="1657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297180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Provides </a:t>
            </a:r>
            <a:r>
              <a:rPr sz="1196" b="1">
                <a:solidFill>
                  <a:srgbClr val="3949AB"/>
                </a:solidFill>
              </a:rPr>
              <a:t>comprehensive SMS gateway</a:t>
            </a:r>
            <a:r>
              <a:rPr sz="1196" b="0">
                <a:solidFill>
                  <a:srgbClr val="1A237E"/>
                </a:solidFill>
              </a:rPr>
              <a:t> solutions for businesses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2997517"/>
            <a:ext cx="228594" cy="177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6733" y="343852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Compatible with almost all </a:t>
            </a:r>
            <a:r>
              <a:rPr sz="1196" b="1">
                <a:solidFill>
                  <a:srgbClr val="3949AB"/>
                </a:solidFill>
              </a:rPr>
              <a:t>SMS Gateways</a:t>
            </a:r>
            <a:r>
              <a:rPr sz="1196" b="0">
                <a:solidFill>
                  <a:srgbClr val="1A237E"/>
                </a:solidFill>
              </a:rPr>
              <a:t> supporting SMPP protocol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3484245"/>
            <a:ext cx="228594" cy="13715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6733" y="3905249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Supports </a:t>
            </a:r>
            <a:r>
              <a:rPr sz="1196" b="1">
                <a:solidFill>
                  <a:srgbClr val="3949AB"/>
                </a:solidFill>
              </a:rPr>
              <a:t>high-volume SMS</a:t>
            </a:r>
            <a:r>
              <a:rPr sz="1196" b="0">
                <a:solidFill>
                  <a:srgbClr val="1A237E"/>
                </a:solidFill>
              </a:rPr>
              <a:t> messaging with reliable delivery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3938111"/>
            <a:ext cx="228594" cy="16287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66733" y="437197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Used for </a:t>
            </a:r>
            <a:r>
              <a:rPr sz="1196" b="1">
                <a:solidFill>
                  <a:srgbClr val="3949AB"/>
                </a:solidFill>
              </a:rPr>
              <a:t>marketing, campaigns</a:t>
            </a:r>
            <a:r>
              <a:rPr sz="1196" b="0">
                <a:solidFill>
                  <a:srgbClr val="1A237E"/>
                </a:solidFill>
              </a:rPr>
              <a:t> and corporate communication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6733" y="4403407"/>
            <a:ext cx="228594" cy="165734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7334066" y="2714625"/>
            <a:ext cx="4190895" cy="2190749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Product Offerings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49542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6478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793557"/>
            <a:ext cx="228594" cy="1657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64782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Bonrix SMPP 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92404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Java Desktop Application</a:t>
            </a:r>
            <a:r>
              <a:rPr sz="1076" b="0">
                <a:solidFill>
                  <a:srgbClr val="1A237E"/>
                </a:solidFill>
              </a:rPr>
              <a:t> for point-to-point messaging to SMSC gateway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244792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19129" y="26003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426" y="2740342"/>
            <a:ext cx="228594" cy="177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28714" y="260032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Bonrix SMPP Gateway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28714" y="287654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J2EE web application</a:t>
            </a:r>
            <a:r>
              <a:rPr sz="1076" b="0">
                <a:solidFill>
                  <a:srgbClr val="1A237E"/>
                </a:solidFill>
              </a:rPr>
              <a:t> for SMS gateway services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409950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35623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702367"/>
            <a:ext cx="228594" cy="17716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3562349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Bonrix SMS Server 4 SMPP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838574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Desktop software for </a:t>
            </a:r>
            <a:r>
              <a:rPr sz="1076" b="1">
                <a:solidFill>
                  <a:srgbClr val="3949AB"/>
                </a:solidFill>
              </a:rPr>
              <a:t>group/bulk SMS</a:t>
            </a:r>
            <a:r>
              <a:rPr sz="1076" b="0">
                <a:solidFill>
                  <a:srgbClr val="1A237E"/>
                </a:solidFill>
              </a:rPr>
              <a:t> through Internet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6733" y="4362450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819129" y="4514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3426" y="4634865"/>
            <a:ext cx="228594" cy="21717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428714" y="4514850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HTTP API Integration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28714" y="4791075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Accept SMS submission from </a:t>
            </a:r>
            <a:r>
              <a:rPr sz="1076" b="1">
                <a:solidFill>
                  <a:srgbClr val="3949AB"/>
                </a:solidFill>
              </a:rPr>
              <a:t>third-party applications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532447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54768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5595461"/>
            <a:ext cx="228594" cy="22002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547687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Required Components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575309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Java Runtime Environment</a:t>
            </a:r>
            <a:r>
              <a:rPr sz="1076" b="0">
                <a:solidFill>
                  <a:srgbClr val="1A237E"/>
                </a:solidFill>
              </a:rPr>
              <a:t>, MySQL Server, SMPP Client &amp; Gateway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95967" y="2343150"/>
            <a:ext cx="4228994" cy="2933699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Key Features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764982"/>
            <a:ext cx="228594" cy="1657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SMPPv3.3 Protocol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Compatible with </a:t>
            </a:r>
            <a:r>
              <a:rPr sz="1076" b="1">
                <a:solidFill>
                  <a:srgbClr val="3949AB"/>
                </a:solidFill>
              </a:rPr>
              <a:t>modern SMPP standards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1779270"/>
            <a:ext cx="228594" cy="13715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Multi-Threaded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Unlimited connections</a:t>
            </a:r>
            <a:r>
              <a:rPr sz="1076" b="0">
                <a:solidFill>
                  <a:srgbClr val="1A237E"/>
                </a:solidFill>
              </a:rPr>
              <a:t> with SMSC Gateway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985611"/>
            <a:ext cx="228594" cy="16287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High-Speed Messaging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Unbelievable speed</a:t>
            </a:r>
            <a:r>
              <a:rPr sz="1076" b="0">
                <a:solidFill>
                  <a:srgbClr val="1A237E"/>
                </a:solidFill>
              </a:rPr>
              <a:t> for bulk SMS delivery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2958465"/>
            <a:ext cx="228594" cy="21717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HTTP API Support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Accept SMS from </a:t>
            </a:r>
            <a:r>
              <a:rPr sz="1076" b="1">
                <a:solidFill>
                  <a:srgbClr val="3949AB"/>
                </a:solidFill>
              </a:rPr>
              <a:t>third-party apps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189095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Multiple File Formats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Upload </a:t>
            </a:r>
            <a:r>
              <a:rPr sz="1076" b="1">
                <a:solidFill>
                  <a:srgbClr val="3949AB"/>
                </a:solidFill>
              </a:rPr>
              <a:t>CSV/Excel/text</a:t>
            </a:r>
            <a:r>
              <a:rPr sz="1076" b="0">
                <a:solidFill>
                  <a:srgbClr val="1A237E"/>
                </a:solidFill>
              </a:rPr>
              <a:t> for bulk messaging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203382"/>
            <a:ext cx="228594" cy="16573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Database Integration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Stores reports in </a:t>
            </a:r>
            <a:r>
              <a:rPr sz="1076" b="1">
                <a:solidFill>
                  <a:srgbClr val="3949AB"/>
                </a:solidFill>
              </a:rPr>
              <a:t>MySQL database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1244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276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442584"/>
            <a:ext cx="228594" cy="12572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2768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Open API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5530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Sample source code</a:t>
            </a:r>
            <a:r>
              <a:rPr sz="1076" b="0">
                <a:solidFill>
                  <a:srgbClr val="1A237E"/>
                </a:solidFill>
              </a:rPr>
              <a:t> for customization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933726" y="51244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4086122" y="5276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00419" y="5408295"/>
            <a:ext cx="228594" cy="194309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695707" y="52768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TCP-IP Connectivity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5707" y="55530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Direct connection</a:t>
            </a:r>
            <a:r>
              <a:rPr sz="1076" b="0">
                <a:solidFill>
                  <a:srgbClr val="1A237E"/>
                </a:solidFill>
              </a:rPr>
              <a:t> options for clients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295967" y="3076574"/>
            <a:ext cx="4228994" cy="1457325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Technical Requirements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3076498" cy="1485900"/>
          </a:xfrm>
          <a:prstGeom prst="roundRect">
            <a:avLst>
              <a:gd name="adj" fmla="val 1538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2953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435417"/>
            <a:ext cx="228594" cy="1771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295399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Java Runtime Environment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809749"/>
            <a:ext cx="2162120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Mandatory software</a:t>
            </a:r>
            <a:r>
              <a:rPr sz="1076" b="0">
                <a:solidFill>
                  <a:srgbClr val="1A237E"/>
                </a:solidFill>
              </a:rPr>
              <a:t> to operate Bonrix SMPP applications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143000"/>
            <a:ext cx="3076498" cy="1485900"/>
          </a:xfrm>
          <a:prstGeom prst="roundRect">
            <a:avLst>
              <a:gd name="adj" fmla="val 1538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2953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1441132"/>
            <a:ext cx="228594" cy="16573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29539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MySQL Server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571625"/>
            <a:ext cx="2162120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Free database server</a:t>
            </a:r>
            <a:r>
              <a:rPr sz="1076" b="0">
                <a:solidFill>
                  <a:srgbClr val="1A237E"/>
                </a:solidFill>
              </a:rPr>
              <a:t> required to run SMPP software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819399"/>
            <a:ext cx="3076498" cy="1247775"/>
          </a:xfrm>
          <a:prstGeom prst="roundRect">
            <a:avLst>
              <a:gd name="adj" fmla="val 1832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9718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117532"/>
            <a:ext cx="228594" cy="16573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97180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Bonrix SMPP 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24802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Java Desktop Application</a:t>
            </a:r>
            <a:r>
              <a:rPr sz="1076" b="0">
                <a:solidFill>
                  <a:srgbClr val="1A237E"/>
                </a:solidFill>
              </a:rPr>
              <a:t> for point-to-point messaging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819399"/>
            <a:ext cx="3076498" cy="1247775"/>
          </a:xfrm>
          <a:prstGeom prst="roundRect">
            <a:avLst>
              <a:gd name="adj" fmla="val 1832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9718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3111817"/>
            <a:ext cx="228594" cy="17716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97180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Bonrix SMPP Gateway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248024"/>
            <a:ext cx="2162120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Complete package</a:t>
            </a:r>
            <a:r>
              <a:rPr sz="1076" b="0">
                <a:solidFill>
                  <a:srgbClr val="1A237E"/>
                </a:solidFill>
              </a:rPr>
              <a:t> with all necessary dependent software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257675"/>
            <a:ext cx="3076498" cy="1247775"/>
          </a:xfrm>
          <a:prstGeom prst="roundRect">
            <a:avLst>
              <a:gd name="adj" fmla="val 1832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410074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550092"/>
            <a:ext cx="228594" cy="17716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410074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System Requirements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686300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Standard desktop/server</a:t>
            </a:r>
            <a:r>
              <a:rPr sz="1076" b="0">
                <a:solidFill>
                  <a:srgbClr val="1A237E"/>
                </a:solidFill>
              </a:rPr>
              <a:t> hardware specifications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4257675"/>
            <a:ext cx="3076498" cy="1247775"/>
          </a:xfrm>
          <a:prstGeom prst="roundRect">
            <a:avLst>
              <a:gd name="adj" fmla="val 1832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410074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558665"/>
            <a:ext cx="228594" cy="16002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410074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Network Requirements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686300"/>
            <a:ext cx="2162120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Internet connectivity</a:t>
            </a:r>
            <a:r>
              <a:rPr sz="1076" b="0">
                <a:solidFill>
                  <a:srgbClr val="1A237E"/>
                </a:solidFill>
              </a:rPr>
              <a:t> for SMSC gateway communication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705475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8578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977890"/>
            <a:ext cx="228594" cy="21717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85787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Compatibility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6134100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Works with </a:t>
            </a:r>
            <a:r>
              <a:rPr sz="1076" b="1">
                <a:solidFill>
                  <a:srgbClr val="3949AB"/>
                </a:solidFill>
              </a:rPr>
              <a:t>almost all SMS Gateways</a:t>
            </a:r>
            <a:r>
              <a:rPr sz="1076" b="0">
                <a:solidFill>
                  <a:srgbClr val="1A237E"/>
                </a:solidFill>
              </a:rPr>
              <a:t> supporting SMPP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24541" y="2400300"/>
            <a:ext cx="4171845" cy="3076574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Benefits of SMPP Solutions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766411"/>
            <a:ext cx="228594" cy="1628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High Throughput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Send </a:t>
            </a:r>
            <a:r>
              <a:rPr sz="1076" b="1">
                <a:solidFill>
                  <a:srgbClr val="3949AB"/>
                </a:solidFill>
              </a:rPr>
              <a:t>thousands of messages</a:t>
            </a:r>
            <a:r>
              <a:rPr sz="1076" b="0">
                <a:solidFill>
                  <a:srgbClr val="1A237E"/>
                </a:solidFill>
              </a:rPr>
              <a:t> per second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1744980"/>
            <a:ext cx="228594" cy="20573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Reliable Delivery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Maximum throughput</a:t>
            </a:r>
            <a:r>
              <a:rPr sz="1076" b="0">
                <a:solidFill>
                  <a:srgbClr val="1A237E"/>
                </a:solidFill>
              </a:rPr>
              <a:t> with dependable delivery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974181"/>
            <a:ext cx="228594" cy="1857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Cost-Effective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Affordable</a:t>
            </a:r>
            <a:r>
              <a:rPr sz="1076" b="0">
                <a:solidFill>
                  <a:srgbClr val="1A237E"/>
                </a:solidFill>
              </a:rPr>
              <a:t> SMS gateway solutions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3004185"/>
            <a:ext cx="228594" cy="12572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Scalable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Solutions that </a:t>
            </a:r>
            <a:r>
              <a:rPr sz="1076" b="1">
                <a:solidFill>
                  <a:srgbClr val="3949AB"/>
                </a:solidFill>
              </a:rPr>
              <a:t>grow with your business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189095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Versatile Applications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Marketing, campaigns</a:t>
            </a:r>
            <a:r>
              <a:rPr sz="1076" b="0">
                <a:solidFill>
                  <a:srgbClr val="1A237E"/>
                </a:solidFill>
              </a:rPr>
              <a:t> &amp; corporate communication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187666"/>
            <a:ext cx="228594" cy="19716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Easy Integration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Simple integration</a:t>
            </a:r>
            <a:r>
              <a:rPr sz="1076" b="0">
                <a:solidFill>
                  <a:srgbClr val="1A237E"/>
                </a:solidFill>
              </a:rPr>
              <a:t> via HTTP API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1244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276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408295"/>
            <a:ext cx="228594" cy="19430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2768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Customizable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5530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Open API</a:t>
            </a:r>
            <a:r>
              <a:rPr sz="1076" b="0">
                <a:solidFill>
                  <a:srgbClr val="1A237E"/>
                </a:solidFill>
              </a:rPr>
              <a:t> for tailored solutions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933726" y="51244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4086122" y="5276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00419" y="5434012"/>
            <a:ext cx="228594" cy="14287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695707" y="52768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Multi-Carrier Support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5707" y="55530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Send SMS via </a:t>
            </a:r>
            <a:r>
              <a:rPr sz="1076" b="1">
                <a:solidFill>
                  <a:srgbClr val="3949AB"/>
                </a:solidFill>
              </a:rPr>
              <a:t>multiple carriers</a:t>
            </a:r>
            <a:r>
              <a:rPr sz="1076" b="0">
                <a:solidFill>
                  <a:srgbClr val="1A237E"/>
                </a:solidFill>
              </a:rPr>
              <a:t> on one platform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295967" y="2619374"/>
            <a:ext cx="4228994" cy="2381250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Contact 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6286342" cy="1866899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14966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060" y="13716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2060" y="1714500"/>
            <a:ext cx="5162420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A-801, Samudra Complex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Near Classik Gold Hotel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Off C.G.Road, Ahmedabad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Gujarat - 380009, India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200400"/>
            <a:ext cx="6286342" cy="1333500"/>
          </a:xfrm>
          <a:prstGeom prst="roundRect">
            <a:avLst>
              <a:gd name="adj" fmla="val 1714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4290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099" y="35627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62060" y="34290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Phone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060" y="3771900"/>
            <a:ext cx="5162420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+91-9426045500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+91-9429045500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724399"/>
            <a:ext cx="6286342" cy="1066799"/>
          </a:xfrm>
          <a:prstGeom prst="roundRect">
            <a:avLst>
              <a:gd name="adj" fmla="val 2142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4952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0099" y="5086764"/>
            <a:ext cx="266693" cy="20872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62060" y="4952999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Landline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2060" y="5295899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+91-79-26426364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619807" y="1160317"/>
            <a:ext cx="4336666" cy="1849581"/>
          </a:xfrm>
          <a:prstGeom prst="roundRect">
            <a:avLst>
              <a:gd name="adj" fmla="val 1714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7842913" y="1507466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47685" y="1649926"/>
            <a:ext cx="266693" cy="19132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360926" y="1609724"/>
            <a:ext cx="1776886" cy="3131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3949AB"/>
                </a:solidFill>
              </a:rPr>
              <a:t>Email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50787" y="1944350"/>
            <a:ext cx="2109395" cy="57246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1A237E"/>
                </a:solidFill>
              </a:rPr>
              <a:t>info@bonrix.net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bonrix@gmail.com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619807" y="3239219"/>
            <a:ext cx="4336666" cy="1294681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7751565" y="332463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56337" y="3464689"/>
            <a:ext cx="266693" cy="22611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256377" y="3343725"/>
            <a:ext cx="2530356" cy="3131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3949AB"/>
                </a:solidFill>
              </a:rPr>
              <a:t>Websites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377" y="3528014"/>
            <a:ext cx="5162420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1A237E"/>
                </a:solidFill>
              </a:rPr>
              <a:t>smpp2smpp.com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bonrix.net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bonrix.in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bonrix.co.in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350</Words>
  <Application>Microsoft Office PowerPoint</Application>
  <PresentationFormat>Widescreen</PresentationFormat>
  <Paragraphs>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4</cp:revision>
  <dcterms:created xsi:type="dcterms:W3CDTF">2013-01-27T09:14:16Z</dcterms:created>
  <dcterms:modified xsi:type="dcterms:W3CDTF">2025-11-25T09:29:04Z</dcterms:modified>
  <cp:category/>
</cp:coreProperties>
</file>