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notesSlides/notesSlide5.xml" ContentType="application/vnd.openxmlformats-officedocument.presentationml.notesSlide+xml"/>
  <Override PartName="/ppt/theme/themeOverride6.xml" ContentType="application/vnd.openxmlformats-officedocument.themeOverride+xml"/>
  <Override PartName="/ppt/notesSlides/notesSlide6.xml" ContentType="application/vnd.openxmlformats-officedocument.presentationml.notesSlide+xml"/>
  <Override PartName="/ppt/theme/themeOverride7.xml" ContentType="application/vnd.openxmlformats-officedocument.themeOverride+xml"/>
  <Override PartName="/ppt/notesSlides/notesSlide7.xml" ContentType="application/vnd.openxmlformats-officedocument.presentationml.notesSlide+xml"/>
  <Override PartName="/ppt/theme/themeOverride8.xml" ContentType="application/vnd.openxmlformats-officedocument.themeOverride+xml"/>
  <Override PartName="/ppt/notesSlides/notesSlide8.xml" ContentType="application/vnd.openxmlformats-officedocument.presentationml.notesSlide+xml"/>
  <Override PartName="/ppt/theme/themeOverride9.xml" ContentType="application/vnd.openxmlformats-officedocument.themeOverride+xml"/>
  <Override PartName="/ppt/notesSlides/notesSlide9.xml" ContentType="application/vnd.openxmlformats-officedocument.presentationml.notesSlide+xml"/>
  <Override PartName="/ppt/theme/themeOverride10.xml" ContentType="application/vnd.openxmlformats-officedocument.themeOverride+xml"/>
  <Override PartName="/ppt/notesSlides/notesSlide10.xml" ContentType="application/vnd.openxmlformats-officedocument.presentationml.notesSlide+xml"/>
  <Override PartName="/ppt/theme/themeOverride11.xml" ContentType="application/vnd.openxmlformats-officedocument.themeOverride+xml"/>
  <Override PartName="/ppt/notesSlides/notesSlide11.xml" ContentType="application/vnd.openxmlformats-officedocument.presentationml.notesSlide+xml"/>
  <Override PartName="/ppt/theme/themeOverride12.xml" ContentType="application/vnd.openxmlformats-officedocument.themeOverride+xml"/>
  <Override PartName="/ppt/notesSlides/notesSlide12.xml" ContentType="application/vnd.openxmlformats-officedocument.presentationml.notesSlide+xml"/>
  <Override PartName="/ppt/theme/themeOverride13.xml" ContentType="application/vnd.openxmlformats-officedocument.themeOverride+xml"/>
  <Override PartName="/ppt/notesSlides/notesSlide13.xml" ContentType="application/vnd.openxmlformats-officedocument.presentationml.notesSlide+xml"/>
  <Override PartName="/ppt/theme/themeOverride14.xml" ContentType="application/vnd.openxmlformats-officedocument.themeOverride+xml"/>
  <Override PartName="/ppt/notesSlides/notesSlide14.xml" ContentType="application/vnd.openxmlformats-officedocument.presentationml.notesSlide+xml"/>
  <Override PartName="/ppt/theme/themeOverride15.xml" ContentType="application/vnd.openxmlformats-officedocument.themeOverride+xml"/>
  <Override PartName="/ppt/notesSlides/notesSlide15.xml" ContentType="application/vnd.openxmlformats-officedocument.presentationml.notesSlide+xml"/>
  <Override PartName="/ppt/theme/themeOverride16.xml" ContentType="application/vnd.openxmlformats-officedocument.themeOverride+xml"/>
  <Override PartName="/ppt/notesSlides/notesSlide16.xml" ContentType="application/vnd.openxmlformats-officedocument.presentationml.notesSlide+xml"/>
  <Override PartName="/ppt/theme/themeOverride17.xml" ContentType="application/vnd.openxmlformats-officedocument.themeOverride+xml"/>
  <Override PartName="/ppt/notesSlides/notesSlide17.xml" ContentType="application/vnd.openxmlformats-officedocument.presentationml.notesSlide+xml"/>
  <Override PartName="/ppt/theme/themeOverride18.xml" ContentType="application/vnd.openxmlformats-officedocument.themeOverride+xml"/>
  <Override PartName="/ppt/notesSlides/notesSlide18.xml" ContentType="application/vnd.openxmlformats-officedocument.presentationml.notesSlide+xml"/>
  <Override PartName="/ppt/theme/themeOverride19.xml" ContentType="application/vnd.openxmlformats-officedocument.themeOverride+xml"/>
  <Override PartName="/ppt/notesSlides/notesSlide19.xml" ContentType="application/vnd.openxmlformats-officedocument.presentationml.notesSlide+xml"/>
  <Override PartName="/ppt/theme/themeOverride20.xml" ContentType="application/vnd.openxmlformats-officedocument.themeOverride+xml"/>
  <Override PartName="/ppt/notesSlides/notesSlide20.xml" ContentType="application/vnd.openxmlformats-officedocument.presentationml.notesSlide+xml"/>
  <Override PartName="/ppt/theme/themeOverride21.xml" ContentType="application/vnd.openxmlformats-officedocument.themeOverr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5"/>
  </p:notesMasterIdLst>
  <p:sldIdLst>
    <p:sldId id="256" r:id="rId3"/>
    <p:sldId id="257" r:id="rId4"/>
    <p:sldId id="264" r:id="rId5"/>
    <p:sldId id="259" r:id="rId6"/>
    <p:sldId id="260" r:id="rId7"/>
    <p:sldId id="261" r:id="rId8"/>
    <p:sldId id="262" r:id="rId9"/>
    <p:sldId id="265" r:id="rId10"/>
    <p:sldId id="266" r:id="rId11"/>
    <p:sldId id="263" r:id="rId12"/>
    <p:sldId id="267" r:id="rId13"/>
    <p:sldId id="268" r:id="rId14"/>
    <p:sldId id="269" r:id="rId15"/>
    <p:sldId id="270" r:id="rId16"/>
    <p:sldId id="278" r:id="rId17"/>
    <p:sldId id="271" r:id="rId18"/>
    <p:sldId id="272" r:id="rId19"/>
    <p:sldId id="273" r:id="rId20"/>
    <p:sldId id="274" r:id="rId21"/>
    <p:sldId id="275" r:id="rId22"/>
    <p:sldId id="276" r:id="rId23"/>
    <p:sldId id="277"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BBD2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9" autoAdjust="0"/>
    <p:restoredTop sz="76909" autoAdjust="0"/>
  </p:normalViewPr>
  <p:slideViewPr>
    <p:cSldViewPr showGuides="1">
      <p:cViewPr>
        <p:scale>
          <a:sx n="62" d="100"/>
          <a:sy n="62" d="100"/>
        </p:scale>
        <p:origin x="-726" y="-33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DC59A3-09CA-4ED8-96A5-F7D079481403}" type="datetimeFigureOut">
              <a:rPr lang="en-US" smtClean="0"/>
              <a:t>5/28/2012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A10017-D22C-44F2-B353-A4E6E800FF4B}" type="slidenum">
              <a:rPr lang="en-US" smtClean="0"/>
              <a:t>‹#›</a:t>
            </a:fld>
            <a:endParaRPr lang="en-US"/>
          </a:p>
        </p:txBody>
      </p:sp>
    </p:spTree>
    <p:extLst>
      <p:ext uri="{BB962C8B-B14F-4D97-AF65-F5344CB8AC3E}">
        <p14:creationId xmlns:p14="http://schemas.microsoft.com/office/powerpoint/2010/main" val="3649055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sz="1400" b="1" dirty="0" smtClean="0"/>
              <a:t>Animated SmartArt horizontal bullet list</a:t>
            </a:r>
          </a:p>
          <a:p>
            <a:r>
              <a:rPr lang="en-US" sz="1400" dirty="0" smtClean="0"/>
              <a:t>(Intermediate)</a:t>
            </a:r>
          </a:p>
          <a:p>
            <a:endParaRPr lang="en-US" sz="1400" dirty="0" smtClean="0"/>
          </a:p>
          <a:p>
            <a:endParaRPr lang="en-US" sz="1400" dirty="0" smtClean="0"/>
          </a:p>
          <a:p>
            <a:r>
              <a:rPr lang="en-US" sz="1200" dirty="0" smtClean="0"/>
              <a:t>To reproduce the SmartArt effects on this slide, do the following:</a:t>
            </a:r>
          </a:p>
          <a:p>
            <a:pPr marL="228600" indent="-228600">
              <a:buFont typeface="+mj-lt"/>
              <a:buAutoNum type="arabicPeriod"/>
            </a:pPr>
            <a:r>
              <a:rPr lang="en-US" sz="1200" b="0" dirty="0" smtClean="0"/>
              <a:t>On the </a:t>
            </a:r>
            <a:r>
              <a:rPr lang="en-US" sz="1200" b="1" dirty="0" smtClean="0"/>
              <a:t>Home</a:t>
            </a:r>
            <a:r>
              <a:rPr lang="en-US" sz="1200" b="0" dirty="0" smtClean="0"/>
              <a:t> tab, in the </a:t>
            </a:r>
            <a:r>
              <a:rPr lang="en-US" sz="1200" b="1" dirty="0" smtClean="0"/>
              <a:t>Slides</a:t>
            </a:r>
            <a:r>
              <a:rPr lang="en-US" sz="1200" b="0" dirty="0" smtClean="0"/>
              <a:t> group, click </a:t>
            </a:r>
            <a:r>
              <a:rPr lang="en-US" sz="1200" b="1" dirty="0" smtClean="0"/>
              <a:t>Layout</a:t>
            </a:r>
            <a:r>
              <a:rPr lang="en-US" sz="1200" b="0" dirty="0" smtClean="0"/>
              <a:t>, and then click</a:t>
            </a:r>
            <a:r>
              <a:rPr lang="en-US" sz="1200" b="0" baseline="0" dirty="0" smtClean="0"/>
              <a:t> </a:t>
            </a:r>
            <a:r>
              <a:rPr lang="en-US" sz="1200" b="1" baseline="0" dirty="0" smtClean="0"/>
              <a:t>Blank</a:t>
            </a:r>
            <a:r>
              <a:rPr lang="en-US" sz="1200" b="0" baseline="0" dirty="0" smtClean="0"/>
              <a:t>. </a:t>
            </a:r>
          </a:p>
          <a:p>
            <a:pPr marL="228600" indent="-228600">
              <a:buFont typeface="+mj-lt"/>
              <a:buAutoNum type="arabicPeriod"/>
            </a:pPr>
            <a:r>
              <a:rPr lang="en-US" sz="1200" b="0" dirty="0" smtClean="0"/>
              <a:t>On the </a:t>
            </a:r>
            <a:r>
              <a:rPr lang="en-US" sz="1200" b="1" dirty="0" smtClean="0"/>
              <a:t>Insert tab</a:t>
            </a:r>
            <a:r>
              <a:rPr lang="en-US" sz="1200" b="0" dirty="0" smtClean="0"/>
              <a:t>, in the </a:t>
            </a:r>
            <a:r>
              <a:rPr lang="en-US" sz="1200" b="1" dirty="0" smtClean="0"/>
              <a:t>Illustrations</a:t>
            </a:r>
            <a:r>
              <a:rPr lang="en-US" sz="1200" dirty="0" smtClean="0"/>
              <a:t> group, click </a:t>
            </a:r>
            <a:r>
              <a:rPr lang="en-US" sz="1200" b="1" dirty="0" smtClean="0"/>
              <a:t>SmartArt</a:t>
            </a:r>
            <a:r>
              <a:rPr lang="en-US" sz="1200" b="0" dirty="0" smtClean="0"/>
              <a:t>. </a:t>
            </a:r>
            <a:r>
              <a:rPr lang="en-US" sz="1200" b="0" baseline="0" dirty="0" smtClean="0"/>
              <a:t>In the </a:t>
            </a:r>
            <a:r>
              <a:rPr lang="en-US" sz="1200" b="1" baseline="0" dirty="0" smtClean="0"/>
              <a:t>Choose a SmartArt Graphic</a:t>
            </a:r>
            <a:r>
              <a:rPr lang="en-US" sz="1200" b="0" baseline="0" dirty="0" smtClean="0"/>
              <a:t> dialog box, in the left pane, click </a:t>
            </a:r>
            <a:r>
              <a:rPr lang="en-US" sz="1200" b="1" baseline="0" dirty="0" smtClean="0"/>
              <a:t>List</a:t>
            </a:r>
            <a:r>
              <a:rPr lang="en-US" sz="1200" b="0" baseline="0" dirty="0" smtClean="0"/>
              <a:t>. In the </a:t>
            </a:r>
            <a:r>
              <a:rPr lang="en-US" sz="1200" b="1" baseline="0" dirty="0" smtClean="0"/>
              <a:t>List</a:t>
            </a:r>
            <a:r>
              <a:rPr lang="en-US" sz="1200" b="0" baseline="0" dirty="0" smtClean="0"/>
              <a:t> pane, click </a:t>
            </a:r>
            <a:r>
              <a:rPr lang="en-US" sz="1200" b="1" baseline="0" dirty="0" smtClean="0"/>
              <a:t>Horizontal Bullet List</a:t>
            </a:r>
            <a:r>
              <a:rPr lang="en-US" sz="1200" baseline="0" dirty="0" smtClean="0"/>
              <a:t>, and then click </a:t>
            </a:r>
            <a:r>
              <a:rPr lang="en-US" sz="1200" b="1" baseline="0" dirty="0" smtClean="0"/>
              <a:t>OK</a:t>
            </a:r>
            <a:r>
              <a:rPr lang="en-US" sz="1200" baseline="0" dirty="0" smtClean="0"/>
              <a:t> to insert the graphic into the slide.</a:t>
            </a:r>
            <a:endParaRPr lang="en-US" sz="1200" b="0" dirty="0" smtClean="0"/>
          </a:p>
          <a:p>
            <a:pPr marL="228600" indent="-228600">
              <a:buFont typeface="+mj-lt"/>
              <a:buAutoNum type="arabicPeriod"/>
            </a:pPr>
            <a:r>
              <a:rPr lang="en-US" sz="1200" b="0" baseline="0" dirty="0" smtClean="0"/>
              <a:t>On the slide, in the graphic, select the third “topic” rectangle from the left. Under </a:t>
            </a:r>
            <a:r>
              <a:rPr lang="en-US" sz="1200" b="1" baseline="0" dirty="0" smtClean="0"/>
              <a:t>SmartArt</a:t>
            </a:r>
            <a:r>
              <a:rPr lang="en-US" sz="1200" b="0" baseline="0" dirty="0" smtClean="0"/>
              <a:t> </a:t>
            </a:r>
            <a:r>
              <a:rPr lang="en-US" sz="1200" b="1" baseline="0" dirty="0" smtClean="0"/>
              <a:t>Tools</a:t>
            </a:r>
            <a:r>
              <a:rPr lang="en-US" sz="1200" b="0" baseline="0" dirty="0" smtClean="0"/>
              <a:t>, on the </a:t>
            </a:r>
            <a:r>
              <a:rPr lang="en-US" sz="1200" b="1" baseline="0" dirty="0" smtClean="0"/>
              <a:t>Design</a:t>
            </a:r>
            <a:r>
              <a:rPr lang="en-US" sz="1200" b="0" baseline="0" dirty="0" smtClean="0"/>
              <a:t> tab, in the </a:t>
            </a:r>
            <a:r>
              <a:rPr lang="en-US" sz="1200" b="1" baseline="0" dirty="0" smtClean="0"/>
              <a:t>Create</a:t>
            </a:r>
            <a:r>
              <a:rPr lang="en-US" sz="1200" b="0" baseline="0" dirty="0" smtClean="0"/>
              <a:t> </a:t>
            </a:r>
            <a:r>
              <a:rPr lang="en-US" sz="1200" b="1" baseline="0" dirty="0" smtClean="0"/>
              <a:t>Graphic</a:t>
            </a:r>
            <a:r>
              <a:rPr lang="en-US" sz="1200" b="0" baseline="0" dirty="0" smtClean="0"/>
              <a:t> group, click the arrow next to </a:t>
            </a:r>
            <a:r>
              <a:rPr lang="en-US" sz="1200" b="1" baseline="0" dirty="0" smtClean="0"/>
              <a:t>Add</a:t>
            </a:r>
            <a:r>
              <a:rPr lang="en-US" sz="1200" b="0" baseline="0" dirty="0" smtClean="0"/>
              <a:t> </a:t>
            </a:r>
            <a:r>
              <a:rPr lang="en-US" sz="1200" b="1" baseline="0" dirty="0" smtClean="0"/>
              <a:t>Shape</a:t>
            </a:r>
            <a:r>
              <a:rPr lang="en-US" sz="1200" b="0" baseline="0" dirty="0" smtClean="0"/>
              <a:t>, and then click </a:t>
            </a:r>
            <a:r>
              <a:rPr lang="en-US" sz="1200" b="1" baseline="0" dirty="0" smtClean="0"/>
              <a:t>Add</a:t>
            </a:r>
            <a:r>
              <a:rPr lang="en-US" sz="1200" b="0" baseline="0" dirty="0" smtClean="0"/>
              <a:t> </a:t>
            </a:r>
            <a:r>
              <a:rPr lang="en-US" sz="1200" b="1" baseline="0" dirty="0" smtClean="0"/>
              <a:t>Shape</a:t>
            </a:r>
            <a:r>
              <a:rPr lang="en-US" sz="1200" b="0" baseline="0" dirty="0" smtClean="0"/>
              <a:t> </a:t>
            </a:r>
            <a:r>
              <a:rPr lang="en-US" sz="1200" b="1" baseline="0" dirty="0" smtClean="0"/>
              <a:t>After</a:t>
            </a:r>
            <a:r>
              <a:rPr lang="en-US" sz="1200" b="0" baseline="0" dirty="0" smtClean="0"/>
              <a:t>.</a:t>
            </a:r>
          </a:p>
          <a:p>
            <a:pPr marL="228600" indent="-228600">
              <a:buFont typeface="+mj-lt"/>
              <a:buAutoNum type="arabicPeriod"/>
            </a:pPr>
            <a:r>
              <a:rPr lang="en-US" sz="1200" dirty="0" smtClean="0"/>
              <a:t>Select</a:t>
            </a:r>
            <a:r>
              <a:rPr lang="en-US" sz="1200" baseline="0" dirty="0" smtClean="0"/>
              <a:t> the graphic, and then click one of the arrows on the left border. In the </a:t>
            </a:r>
            <a:r>
              <a:rPr lang="en-US" sz="1200" b="1" baseline="0" dirty="0" smtClean="0"/>
              <a:t>Type your text here </a:t>
            </a:r>
            <a:r>
              <a:rPr lang="en-US" sz="1200" baseline="0" dirty="0" smtClean="0"/>
              <a:t>dialog box, enter text for the topic headings and bullet points. (</a:t>
            </a:r>
            <a:r>
              <a:rPr lang="en-US" sz="1200" b="0" baseline="0" dirty="0" smtClean="0"/>
              <a:t>Note: To create a bulleted list below the new, fourth “topic” rectangle, select the topic heading text box in the </a:t>
            </a:r>
            <a:r>
              <a:rPr lang="en-US" sz="1200" b="1" baseline="0" dirty="0" smtClean="0"/>
              <a:t>Type your text here </a:t>
            </a:r>
            <a:r>
              <a:rPr lang="en-US" sz="1200" b="0" baseline="0" dirty="0" smtClean="0"/>
              <a:t>dialog box, and then under </a:t>
            </a:r>
            <a:r>
              <a:rPr lang="en-US" sz="1200" b="1" baseline="0" dirty="0" smtClean="0"/>
              <a:t>SmartArt</a:t>
            </a:r>
            <a:r>
              <a:rPr lang="en-US" sz="1200" b="0" baseline="0" dirty="0" smtClean="0"/>
              <a:t> </a:t>
            </a:r>
            <a:r>
              <a:rPr lang="en-US" sz="1200" b="1" baseline="0" dirty="0" smtClean="0"/>
              <a:t>Tools</a:t>
            </a:r>
            <a:r>
              <a:rPr lang="en-US" sz="1200" b="0" baseline="0" dirty="0" smtClean="0"/>
              <a:t>, on the </a:t>
            </a:r>
            <a:r>
              <a:rPr lang="en-US" sz="1200" b="1" baseline="0" dirty="0" smtClean="0"/>
              <a:t>Design</a:t>
            </a:r>
            <a:r>
              <a:rPr lang="en-US" sz="1200" b="0" baseline="0" dirty="0" smtClean="0"/>
              <a:t> tab, in the </a:t>
            </a:r>
            <a:r>
              <a:rPr lang="en-US" sz="1200" b="1" baseline="0" dirty="0" smtClean="0"/>
              <a:t>Create</a:t>
            </a:r>
            <a:r>
              <a:rPr lang="en-US" sz="1200" b="0" baseline="0" dirty="0" smtClean="0"/>
              <a:t> </a:t>
            </a:r>
            <a:r>
              <a:rPr lang="en-US" sz="1200" b="1" baseline="0" dirty="0" smtClean="0"/>
              <a:t>Graphic</a:t>
            </a:r>
            <a:r>
              <a:rPr lang="en-US" sz="1200" b="0" baseline="0" dirty="0" smtClean="0"/>
              <a:t> group, click </a:t>
            </a:r>
            <a:r>
              <a:rPr lang="en-US" sz="1200" b="1" baseline="0" dirty="0" smtClean="0"/>
              <a:t>Add</a:t>
            </a:r>
            <a:r>
              <a:rPr lang="en-US" sz="1200" b="0" baseline="0" dirty="0" smtClean="0"/>
              <a:t> </a:t>
            </a:r>
            <a:r>
              <a:rPr lang="en-US" sz="1200" b="1" baseline="0" dirty="0" smtClean="0"/>
              <a:t>Bullet</a:t>
            </a:r>
            <a:r>
              <a:rPr lang="en-US" sz="1200" b="0" baseline="0" dirty="0" smtClean="0"/>
              <a:t>. Enter text into the new bullet text box. Repeat the process to add a second bullet.)</a:t>
            </a:r>
          </a:p>
          <a:p>
            <a:pPr marL="228600" indent="-228600">
              <a:buFont typeface="+mj-lt"/>
              <a:buAutoNum type="arabicPeriod"/>
            </a:pPr>
            <a:r>
              <a:rPr lang="en-US" sz="1200" b="0" baseline="0" dirty="0" smtClean="0"/>
              <a:t>Select the graphic. Under </a:t>
            </a:r>
            <a:r>
              <a:rPr lang="en-US" sz="1200" b="1" baseline="0" dirty="0" smtClean="0"/>
              <a:t>SmartArt Tools</a:t>
            </a:r>
            <a:r>
              <a:rPr lang="en-US" sz="1200" b="0" baseline="0" dirty="0" smtClean="0"/>
              <a:t>, on the </a:t>
            </a:r>
            <a:r>
              <a:rPr lang="en-US" sz="1200" b="1" baseline="0" dirty="0" smtClean="0"/>
              <a:t>Format</a:t>
            </a:r>
            <a:r>
              <a:rPr lang="en-US" sz="1200" b="0" baseline="0" dirty="0" smtClean="0"/>
              <a:t> tab, click </a:t>
            </a:r>
            <a:r>
              <a:rPr lang="en-US" sz="1200" b="1" baseline="0" dirty="0" smtClean="0"/>
              <a:t>Size</a:t>
            </a:r>
            <a:r>
              <a:rPr lang="en-US" sz="1200" b="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Height</a:t>
            </a:r>
            <a:r>
              <a:rPr lang="en-US" sz="1200" b="0" baseline="0" dirty="0" smtClean="0"/>
              <a:t> box, enter </a:t>
            </a:r>
            <a:r>
              <a:rPr lang="en-US" sz="1200" b="1" baseline="0" dirty="0" smtClean="0"/>
              <a:t>4.44”</a:t>
            </a:r>
            <a:r>
              <a:rPr lang="en-US" sz="1200" b="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Width</a:t>
            </a:r>
            <a:r>
              <a:rPr lang="en-US" sz="1200" b="0" baseline="0" dirty="0" smtClean="0"/>
              <a:t> box, enter </a:t>
            </a:r>
            <a:r>
              <a:rPr lang="en-US" sz="1200" b="1" baseline="0" dirty="0" smtClean="0"/>
              <a:t>9.47”</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6"/>
              <a:tabLst/>
              <a:defRPr/>
            </a:pPr>
            <a:r>
              <a:rPr lang="en-US" sz="1200" b="0" baseline="0" dirty="0" smtClean="0"/>
              <a:t>Under </a:t>
            </a:r>
            <a:r>
              <a:rPr lang="en-US" sz="1200" b="1" baseline="0" dirty="0" smtClean="0"/>
              <a:t>SmartArt Tools</a:t>
            </a:r>
            <a:r>
              <a:rPr lang="en-US" sz="1200" b="0" baseline="0" dirty="0" smtClean="0"/>
              <a:t>, on the </a:t>
            </a:r>
            <a:r>
              <a:rPr lang="en-US" sz="1200" b="1" baseline="0" dirty="0" smtClean="0"/>
              <a:t>Format</a:t>
            </a:r>
            <a:r>
              <a:rPr lang="en-US" sz="1200" b="0" baseline="0" dirty="0" smtClean="0"/>
              <a:t> tab, click </a:t>
            </a:r>
            <a:r>
              <a:rPr lang="en-US" sz="1200" b="1" baseline="0" dirty="0" smtClean="0"/>
              <a:t>Arrange</a:t>
            </a:r>
            <a:r>
              <a:rPr lang="en-US" sz="1200" b="0" baseline="0" dirty="0" smtClean="0"/>
              <a:t>, click </a:t>
            </a:r>
            <a:r>
              <a:rPr lang="en-US" sz="1200" b="1" baseline="0" dirty="0" smtClean="0"/>
              <a:t>Align</a:t>
            </a:r>
            <a:r>
              <a:rPr lang="en-US" sz="1200" b="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Click </a:t>
            </a:r>
            <a:r>
              <a:rPr lang="en-US" sz="1200" b="1" baseline="0" dirty="0" smtClean="0"/>
              <a:t>Align to Slide</a:t>
            </a:r>
            <a:r>
              <a:rPr lang="en-US" sz="1200" b="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Click </a:t>
            </a:r>
            <a:r>
              <a:rPr lang="en-US" sz="1200" b="1" baseline="0" dirty="0" smtClean="0"/>
              <a:t>Align Middle</a:t>
            </a:r>
            <a:r>
              <a:rPr lang="en-US" sz="1200" b="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Click </a:t>
            </a:r>
            <a:r>
              <a:rPr lang="en-US" sz="1200" b="1" baseline="0" dirty="0" smtClean="0"/>
              <a:t>Align Center</a:t>
            </a:r>
            <a:r>
              <a:rPr lang="en-US" sz="1200" b="0" baseline="0" dirty="0" smtClean="0"/>
              <a:t>. </a:t>
            </a:r>
          </a:p>
          <a:p>
            <a:pPr marL="228600" indent="-228600">
              <a:buFont typeface="+mj-lt"/>
              <a:buAutoNum type="arabicPeriod" startAt="7"/>
            </a:pPr>
            <a:r>
              <a:rPr lang="en-US" sz="1200" dirty="0" smtClean="0"/>
              <a:t>On the slide, select</a:t>
            </a:r>
            <a:r>
              <a:rPr lang="en-US" sz="1200" baseline="0" dirty="0" smtClean="0"/>
              <a:t> the graphic. On the </a:t>
            </a:r>
            <a:r>
              <a:rPr lang="en-US" sz="1200" b="1" baseline="0" dirty="0" smtClean="0"/>
              <a:t>Design</a:t>
            </a:r>
            <a:r>
              <a:rPr lang="en-US" sz="1200" baseline="0" dirty="0" smtClean="0"/>
              <a:t> tab, in the </a:t>
            </a:r>
            <a:r>
              <a:rPr lang="en-US" sz="1200" b="1" baseline="0" dirty="0" smtClean="0"/>
              <a:t>Themes</a:t>
            </a:r>
            <a:r>
              <a:rPr lang="en-US" sz="1200" baseline="0" dirty="0" smtClean="0"/>
              <a:t> group, click </a:t>
            </a:r>
            <a:r>
              <a:rPr lang="en-US" sz="1200" b="1" baseline="0" dirty="0" smtClean="0"/>
              <a:t>Colors</a:t>
            </a:r>
            <a:r>
              <a:rPr lang="en-US" sz="1200" b="0" baseline="0" dirty="0" smtClean="0"/>
              <a:t>,</a:t>
            </a:r>
            <a:r>
              <a:rPr lang="en-US" sz="1200" b="1" baseline="0" dirty="0" smtClean="0"/>
              <a:t> </a:t>
            </a:r>
            <a:r>
              <a:rPr lang="en-US" sz="1200" b="0" baseline="0" dirty="0" smtClean="0"/>
              <a:t>and then under </a:t>
            </a:r>
            <a:r>
              <a:rPr lang="en-US" sz="1200" b="1" baseline="0" dirty="0" smtClean="0"/>
              <a:t>Built-in</a:t>
            </a:r>
            <a:r>
              <a:rPr lang="en-US" sz="1200" b="0" baseline="0" dirty="0" smtClean="0"/>
              <a:t> click </a:t>
            </a:r>
            <a:r>
              <a:rPr lang="en-US" sz="1200" b="1" baseline="0" dirty="0" smtClean="0"/>
              <a:t>Technic</a:t>
            </a:r>
            <a:r>
              <a:rPr lang="en-US" sz="1200" b="0" baseline="0" dirty="0" smtClean="0"/>
              <a:t>.</a:t>
            </a:r>
            <a:r>
              <a:rPr lang="en-US" sz="1200" b="1" baseline="0" dirty="0" smtClean="0"/>
              <a:t> </a:t>
            </a:r>
            <a:r>
              <a:rPr lang="en-US" sz="1200" b="0" baseline="0" dirty="0" smtClean="0"/>
              <a:t>(</a:t>
            </a:r>
            <a:r>
              <a:rPr lang="en-US" dirty="0" smtClean="0"/>
              <a:t>Note: if this action is taken in a PowerPoint presentation containing more than one slide, the color scheme will be applied to all of the slides.)</a:t>
            </a:r>
            <a:endParaRPr lang="en-US" sz="1200" kern="1200" baseline="0" dirty="0" smtClean="0">
              <a:solidFill>
                <a:schemeClr val="tx1"/>
              </a:solidFill>
              <a:latin typeface="+mn-lt"/>
              <a:ea typeface="+mn-ea"/>
              <a:cs typeface="+mn-cs"/>
            </a:endParaRPr>
          </a:p>
          <a:p>
            <a:pPr marL="228600" indent="-228600">
              <a:buFont typeface="+mj-lt"/>
              <a:buAutoNum type="arabicPeriod" startAt="7"/>
            </a:pPr>
            <a:r>
              <a:rPr lang="en-US" sz="1200" b="0" baseline="0" dirty="0" smtClean="0"/>
              <a:t>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Design</a:t>
            </a:r>
            <a:r>
              <a:rPr lang="en-US" sz="1200" baseline="0" dirty="0" smtClean="0"/>
              <a:t> tab, in the </a:t>
            </a:r>
            <a:r>
              <a:rPr lang="en-US" sz="1200" b="1" baseline="0" dirty="0" smtClean="0"/>
              <a:t>SmartArt</a:t>
            </a:r>
            <a:r>
              <a:rPr lang="en-US" sz="1200" baseline="0" dirty="0" smtClean="0"/>
              <a:t> </a:t>
            </a:r>
            <a:r>
              <a:rPr lang="en-US" sz="1200" b="1" baseline="0" dirty="0" smtClean="0"/>
              <a:t>Styles</a:t>
            </a:r>
            <a:r>
              <a:rPr lang="en-US" sz="1200" baseline="0" dirty="0" smtClean="0"/>
              <a:t> group, do the following:</a:t>
            </a:r>
          </a:p>
          <a:p>
            <a:pPr marL="685800" lvl="1" indent="-228600">
              <a:buFont typeface="Arial" pitchFamily="34" charset="0"/>
              <a:buChar char="•"/>
            </a:pPr>
            <a:r>
              <a:rPr lang="en-US" sz="1200" baseline="0" dirty="0" smtClean="0"/>
              <a:t>Click </a:t>
            </a:r>
            <a:r>
              <a:rPr lang="en-US" sz="1200" b="1" baseline="0" dirty="0" smtClean="0"/>
              <a:t>Change</a:t>
            </a:r>
            <a:r>
              <a:rPr lang="en-US" sz="1200" baseline="0" dirty="0" smtClean="0"/>
              <a:t> </a:t>
            </a:r>
            <a:r>
              <a:rPr lang="en-US" sz="1200" b="1" baseline="0" dirty="0" smtClean="0"/>
              <a:t>Colors</a:t>
            </a:r>
            <a:r>
              <a:rPr lang="en-US" sz="1200" b="0" baseline="0" dirty="0" smtClean="0"/>
              <a:t> and then under </a:t>
            </a:r>
            <a:r>
              <a:rPr lang="en-US" sz="1200" b="1" baseline="0" dirty="0" smtClean="0"/>
              <a:t>Colorful</a:t>
            </a:r>
            <a:r>
              <a:rPr lang="en-US" sz="1200" b="0" baseline="0" dirty="0" smtClean="0"/>
              <a:t> click </a:t>
            </a:r>
            <a:r>
              <a:rPr lang="en-US" sz="1200" b="1" baseline="0" dirty="0" smtClean="0"/>
              <a:t>Colorful Range – Accent Colors 5 to 6 </a:t>
            </a:r>
            <a:r>
              <a:rPr lang="en-US" sz="1200" b="0" baseline="0" dirty="0" smtClean="0"/>
              <a:t>(fifth option from the left).</a:t>
            </a:r>
          </a:p>
          <a:p>
            <a:pPr marL="685800" lvl="1" indent="-228600">
              <a:buFont typeface="Arial" pitchFamily="34" charset="0"/>
              <a:buChar char="•"/>
            </a:pPr>
            <a:r>
              <a:rPr lang="en-US" sz="1200" baseline="0" dirty="0" smtClean="0"/>
              <a:t>Click </a:t>
            </a:r>
            <a:r>
              <a:rPr lang="en-US" sz="1200" b="1" baseline="0" dirty="0" smtClean="0"/>
              <a:t>More</a:t>
            </a:r>
            <a:r>
              <a:rPr lang="en-US" sz="1200" b="0" baseline="0" dirty="0" smtClean="0"/>
              <a:t>, and then under </a:t>
            </a:r>
            <a:r>
              <a:rPr lang="en-US" sz="1200" b="1" baseline="0" dirty="0" smtClean="0"/>
              <a:t>Best Match for Document</a:t>
            </a:r>
            <a:r>
              <a:rPr lang="en-US" sz="1200" b="0" baseline="0" dirty="0" smtClean="0"/>
              <a:t> click </a:t>
            </a:r>
            <a:r>
              <a:rPr lang="en-US" sz="1200" b="1" baseline="0" dirty="0" smtClean="0"/>
              <a:t>Intense Effect </a:t>
            </a:r>
            <a:r>
              <a:rPr lang="en-US" sz="1200" b="0" baseline="0" dirty="0" smtClean="0"/>
              <a:t>(fifth option from the left).</a:t>
            </a:r>
          </a:p>
          <a:p>
            <a:pPr marL="228600" indent="-228600">
              <a:buFont typeface="+mj-lt"/>
              <a:buAutoNum type="arabicPeriod" startAt="7"/>
            </a:pPr>
            <a:r>
              <a:rPr lang="en-US" sz="1200" baseline="0" dirty="0" smtClean="0"/>
              <a:t>Press and hold SHIFT, and then select all four “topic” rectangles. </a:t>
            </a:r>
          </a:p>
          <a:p>
            <a:pPr marL="228600" indent="-228600">
              <a:buFont typeface="+mj-lt"/>
              <a:buAutoNum type="arabicPeriod" startAt="7"/>
            </a:pPr>
            <a:r>
              <a:rPr lang="en-US" sz="1200" b="0" baseline="0" dirty="0" smtClean="0"/>
              <a:t>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Shapes </a:t>
            </a:r>
            <a:r>
              <a:rPr lang="en-US" sz="1200" baseline="0" dirty="0" smtClean="0"/>
              <a:t>group, click </a:t>
            </a:r>
            <a:r>
              <a:rPr lang="en-US" sz="1200" b="1" baseline="0" dirty="0" smtClean="0"/>
              <a:t>Change</a:t>
            </a:r>
            <a:r>
              <a:rPr lang="en-US" sz="1200" baseline="0" dirty="0" smtClean="0"/>
              <a:t> </a:t>
            </a:r>
            <a:r>
              <a:rPr lang="en-US" sz="1200" b="1" baseline="0" dirty="0" smtClean="0"/>
              <a:t>Shape</a:t>
            </a:r>
            <a:r>
              <a:rPr lang="en-US" sz="1200" b="0" baseline="0" dirty="0" smtClean="0"/>
              <a:t>, and then under </a:t>
            </a:r>
            <a:r>
              <a:rPr lang="en-US" sz="1200" b="1" baseline="0" dirty="0" smtClean="0"/>
              <a:t>Rectangles</a:t>
            </a:r>
            <a:r>
              <a:rPr lang="en-US" sz="1200" b="0" baseline="0" dirty="0" smtClean="0"/>
              <a:t> click </a:t>
            </a:r>
            <a:r>
              <a:rPr lang="en-US" sz="1200" b="1" baseline="0" dirty="0" smtClean="0"/>
              <a:t>Round Single Corner Rectangle </a:t>
            </a:r>
            <a:r>
              <a:rPr lang="en-US" sz="1200" b="0" baseline="0" dirty="0" smtClean="0"/>
              <a:t>(seventh option from the left).</a:t>
            </a:r>
          </a:p>
          <a:p>
            <a:pPr marL="228600" indent="-228600">
              <a:buFont typeface="+mj-lt"/>
              <a:buAutoNum type="arabicPeriod" startAt="7"/>
            </a:pPr>
            <a:r>
              <a:rPr lang="en-US" sz="1200" b="0" baseline="0" dirty="0" smtClean="0"/>
              <a:t>On the </a:t>
            </a:r>
            <a:r>
              <a:rPr lang="en-US" sz="1200" b="1" baseline="0" dirty="0" smtClean="0"/>
              <a:t>Home</a:t>
            </a:r>
            <a:r>
              <a:rPr lang="en-US" sz="1200" b="0" baseline="0" dirty="0" smtClean="0"/>
              <a:t> tab, in the </a:t>
            </a:r>
            <a:r>
              <a:rPr lang="en-US" sz="1200" b="1" baseline="0" dirty="0" smtClean="0"/>
              <a:t>Font </a:t>
            </a:r>
            <a:r>
              <a:rPr lang="en-US" sz="1200" b="0" baseline="0" dirty="0" smtClean="0"/>
              <a:t>group, select </a:t>
            </a:r>
            <a:r>
              <a:rPr lang="en-US" sz="1200" b="1" baseline="0" dirty="0" smtClean="0"/>
              <a:t>Gill Sans MT Condensed </a:t>
            </a:r>
            <a:r>
              <a:rPr lang="en-US" sz="1200" b="0" baseline="0" dirty="0" smtClean="0"/>
              <a:t>from the </a:t>
            </a:r>
            <a:r>
              <a:rPr lang="en-US" sz="1200" b="1" baseline="0" dirty="0" smtClean="0"/>
              <a:t>Font</a:t>
            </a:r>
            <a:r>
              <a:rPr lang="en-US" sz="1200" b="0" baseline="0" dirty="0" smtClean="0"/>
              <a:t> list.</a:t>
            </a:r>
          </a:p>
          <a:p>
            <a:pPr marL="228600" indent="-228600">
              <a:buFont typeface="+mj-lt"/>
              <a:buAutoNum type="arabicPeriod" startAt="7"/>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Paragraph</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Align Text Left</a:t>
            </a:r>
            <a:r>
              <a:rPr lang="en-US" sz="1200" kern="1200" dirty="0" smtClean="0">
                <a:solidFill>
                  <a:schemeClr val="tx1"/>
                </a:solidFill>
                <a:latin typeface="+mn-lt"/>
                <a:ea typeface="+mn-ea"/>
                <a:cs typeface="+mn-cs"/>
              </a:rPr>
              <a:t>. </a:t>
            </a:r>
          </a:p>
          <a:p>
            <a:pPr marL="228600" indent="-228600">
              <a:buFont typeface="+mj-lt"/>
              <a:buAutoNum type="arabicPeriod" startAt="7"/>
            </a:pPr>
            <a:r>
              <a:rPr lang="en-US" sz="1200" b="0" baseline="0" dirty="0" smtClean="0"/>
              <a:t>On the </a:t>
            </a:r>
            <a:r>
              <a:rPr lang="en-US" sz="1200" b="1" baseline="0" dirty="0" smtClean="0"/>
              <a:t>Home</a:t>
            </a:r>
            <a:r>
              <a:rPr lang="en-US" sz="1200" b="0" baseline="0" dirty="0" smtClean="0"/>
              <a:t> tab, in the bottom right corner of the </a:t>
            </a:r>
            <a:r>
              <a:rPr lang="en-US" sz="1200" b="1" baseline="0" dirty="0" smtClean="0"/>
              <a:t>Drawing </a:t>
            </a:r>
            <a:r>
              <a:rPr lang="en-US" sz="1200" b="0" baseline="0" dirty="0" smtClean="0"/>
              <a:t>group, click the </a:t>
            </a:r>
            <a:r>
              <a:rPr lang="en-US" sz="1200" b="1" baseline="0" dirty="0" smtClean="0"/>
              <a:t>Format Shape </a:t>
            </a:r>
            <a:r>
              <a:rPr lang="en-US" sz="1200" b="0" baseline="0" dirty="0" smtClean="0"/>
              <a:t>dialog box launcher. In the </a:t>
            </a:r>
            <a:r>
              <a:rPr lang="en-US" sz="1200" b="1" baseline="0" dirty="0" smtClean="0"/>
              <a:t>Format Shape </a:t>
            </a:r>
            <a:r>
              <a:rPr lang="en-US" sz="1200" b="0" baseline="0" dirty="0" smtClean="0"/>
              <a:t>dialog box, in the left pane, click </a:t>
            </a:r>
            <a:r>
              <a:rPr lang="en-US" sz="1200" b="1" baseline="0" dirty="0" smtClean="0"/>
              <a:t>Text Box</a:t>
            </a:r>
            <a:r>
              <a:rPr lang="en-US" sz="1200" b="0" baseline="0" dirty="0" smtClean="0"/>
              <a:t>. In the </a:t>
            </a:r>
            <a:r>
              <a:rPr lang="en-US" sz="1200" b="1" baseline="0" dirty="0" smtClean="0"/>
              <a:t>Text Box </a:t>
            </a:r>
            <a:r>
              <a:rPr lang="en-US" sz="1200" b="0" baseline="0" dirty="0" smtClean="0"/>
              <a:t>pane, under </a:t>
            </a:r>
            <a:r>
              <a:rPr lang="en-US" sz="1200" b="1" baseline="0" dirty="0" smtClean="0"/>
              <a:t>Text layout</a:t>
            </a:r>
            <a:r>
              <a:rPr lang="en-US" sz="1200" b="0" baseline="0" dirty="0" smtClean="0"/>
              <a:t>, in the </a:t>
            </a:r>
            <a:r>
              <a:rPr lang="en-US" sz="1200" b="1" baseline="0" dirty="0" smtClean="0"/>
              <a:t>Vertical alignment </a:t>
            </a:r>
            <a:r>
              <a:rPr lang="en-US" sz="1200" b="0" baseline="0" dirty="0" smtClean="0"/>
              <a:t>list, select </a:t>
            </a:r>
            <a:r>
              <a:rPr lang="en-US" sz="1200" b="1" baseline="0" dirty="0" smtClean="0"/>
              <a:t>Bottom</a:t>
            </a:r>
            <a:r>
              <a:rPr lang="en-US" sz="1200" b="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7"/>
              <a:tabLst/>
              <a:defRPr/>
            </a:pPr>
            <a:r>
              <a:rPr lang="en-US" sz="1200" baseline="0" dirty="0" smtClean="0"/>
              <a:t>Press and hold SHIFT, and then select all four bulleted-list rectangles. </a:t>
            </a:r>
            <a:r>
              <a:rPr lang="en-US" sz="1200" b="0" baseline="0" dirty="0" smtClean="0"/>
              <a:t>On the </a:t>
            </a:r>
            <a:r>
              <a:rPr lang="en-US" sz="1200" b="1" baseline="0" dirty="0" smtClean="0"/>
              <a:t>Home</a:t>
            </a:r>
            <a:r>
              <a:rPr lang="en-US" sz="1200" b="0" baseline="0" dirty="0" smtClean="0"/>
              <a:t> tab, in the </a:t>
            </a:r>
            <a:r>
              <a:rPr lang="en-US" sz="1200" b="1" baseline="0" dirty="0" smtClean="0"/>
              <a:t>Font </a:t>
            </a:r>
            <a:r>
              <a:rPr lang="en-US" sz="1200" b="0" baseline="0" dirty="0" smtClean="0"/>
              <a:t>group, select </a:t>
            </a:r>
            <a:r>
              <a:rPr lang="en-US" sz="1200" b="1" baseline="0" dirty="0" smtClean="0"/>
              <a:t>Gill Sans MT Condensed </a:t>
            </a:r>
            <a:r>
              <a:rPr lang="en-US" sz="1200" b="0" baseline="0" dirty="0" smtClean="0"/>
              <a:t>from the </a:t>
            </a:r>
            <a:r>
              <a:rPr lang="en-US" sz="1200" b="1" baseline="0" dirty="0" smtClean="0"/>
              <a:t>Font</a:t>
            </a:r>
            <a:r>
              <a:rPr lang="en-US" sz="1200" b="0" baseline="0" dirty="0" smtClean="0"/>
              <a:t> list, and then enter </a:t>
            </a:r>
            <a:r>
              <a:rPr lang="en-US" sz="1200" b="1" baseline="0" dirty="0" smtClean="0"/>
              <a:t>22 </a:t>
            </a:r>
            <a:r>
              <a:rPr lang="en-US" sz="1200" b="0" baseline="0" dirty="0" smtClean="0"/>
              <a:t>in the </a:t>
            </a:r>
            <a:r>
              <a:rPr lang="en-US" sz="1200" b="1" baseline="0" dirty="0" smtClean="0"/>
              <a:t>Font Size </a:t>
            </a:r>
            <a:r>
              <a:rPr lang="en-US" sz="1200" b="0" baseline="0" dirty="0" smtClean="0"/>
              <a:t>box.</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7"/>
              <a:tabLst/>
              <a:defRPr/>
            </a:pPr>
            <a:r>
              <a:rPr lang="en-US" sz="1200" b="0" baseline="0" dirty="0" smtClean="0"/>
              <a:t>On the </a:t>
            </a:r>
            <a:r>
              <a:rPr lang="en-US" sz="1200" b="1" baseline="0" dirty="0" smtClean="0"/>
              <a:t>Home</a:t>
            </a:r>
            <a:r>
              <a:rPr lang="en-US" sz="1200" b="0" baseline="0" dirty="0" smtClean="0"/>
              <a:t> tab, in the bottom right corner of the </a:t>
            </a:r>
            <a:r>
              <a:rPr lang="en-US" sz="1200" b="1" baseline="0" dirty="0" smtClean="0"/>
              <a:t>Drawing </a:t>
            </a:r>
            <a:r>
              <a:rPr lang="en-US" sz="1200" b="0" baseline="0" dirty="0" smtClean="0"/>
              <a:t>group, click the </a:t>
            </a:r>
            <a:r>
              <a:rPr lang="en-US" sz="1200" b="1" baseline="0" dirty="0" smtClean="0"/>
              <a:t>Format Shape </a:t>
            </a:r>
            <a:r>
              <a:rPr lang="en-US" sz="1200" b="0" baseline="0" dirty="0" smtClean="0"/>
              <a:t>dialog box launcher. In the </a:t>
            </a:r>
            <a:r>
              <a:rPr lang="en-US" sz="1200" b="1" baseline="0" dirty="0" smtClean="0"/>
              <a:t>Format Shape </a:t>
            </a:r>
            <a:r>
              <a:rPr lang="en-US" sz="1200" b="0" baseline="0" dirty="0" smtClean="0"/>
              <a:t>dialog box, in the left pane, click </a:t>
            </a:r>
            <a:r>
              <a:rPr lang="en-US" sz="1200" b="1" baseline="0" dirty="0" smtClean="0"/>
              <a:t>Text Box</a:t>
            </a:r>
            <a:r>
              <a:rPr lang="en-US" sz="1200" b="0" baseline="0" dirty="0" smtClean="0"/>
              <a:t>. In the </a:t>
            </a:r>
            <a:r>
              <a:rPr lang="en-US" sz="1200" b="1" baseline="0" dirty="0" smtClean="0"/>
              <a:t>Text Box </a:t>
            </a:r>
            <a:r>
              <a:rPr lang="en-US" sz="1200" b="0" baseline="0" dirty="0" smtClean="0"/>
              <a:t>pane, under </a:t>
            </a:r>
            <a:r>
              <a:rPr lang="en-US" sz="1200" b="1" baseline="0" dirty="0" smtClean="0"/>
              <a:t>Internal margin</a:t>
            </a:r>
            <a:r>
              <a:rPr lang="en-US" sz="1200" b="0" baseline="0" dirty="0" smtClean="0"/>
              <a:t>, do the following:</a:t>
            </a:r>
          </a:p>
          <a:p>
            <a:pPr marL="685800" lvl="1" indent="-228600">
              <a:buFont typeface="Arial" pitchFamily="34" charset="0"/>
              <a:buChar char="•"/>
            </a:pPr>
            <a:r>
              <a:rPr lang="en-US" sz="1200" b="0" baseline="0" dirty="0" smtClean="0"/>
              <a:t>In the </a:t>
            </a:r>
            <a:r>
              <a:rPr lang="en-US" sz="1200" b="1" baseline="0" dirty="0" smtClean="0"/>
              <a:t>Left</a:t>
            </a:r>
            <a:r>
              <a:rPr lang="en-US" sz="1200" b="0" baseline="0" dirty="0" smtClean="0"/>
              <a:t> box, enter </a:t>
            </a:r>
            <a:r>
              <a:rPr lang="en-US" sz="1200" b="1" baseline="0" dirty="0" smtClean="0"/>
              <a:t>0.1”</a:t>
            </a:r>
            <a:r>
              <a:rPr lang="en-US" sz="1200" b="0" baseline="0" dirty="0" smtClean="0"/>
              <a:t>.</a:t>
            </a:r>
          </a:p>
          <a:p>
            <a:pPr marL="685800" lvl="1" indent="-228600">
              <a:buFont typeface="Arial" pitchFamily="34" charset="0"/>
              <a:buChar char="•"/>
            </a:pPr>
            <a:r>
              <a:rPr lang="en-US" sz="1200" b="0" baseline="0" dirty="0" smtClean="0"/>
              <a:t>In the </a:t>
            </a:r>
            <a:r>
              <a:rPr lang="en-US" sz="1200" b="1" baseline="0" dirty="0" smtClean="0"/>
              <a:t>Top</a:t>
            </a:r>
            <a:r>
              <a:rPr lang="en-US" sz="1200" b="0" baseline="0" dirty="0" smtClean="0"/>
              <a:t> box, enter </a:t>
            </a:r>
            <a:r>
              <a:rPr lang="en-US" sz="1200" b="1" baseline="0" dirty="0" smtClean="0"/>
              <a:t>0.2”</a:t>
            </a:r>
            <a:r>
              <a:rPr lang="en-US" sz="1200" b="0" baseline="0" dirty="0" smtClean="0"/>
              <a:t>.</a:t>
            </a:r>
          </a:p>
          <a:p>
            <a:pPr marL="685800" lvl="1" indent="-228600">
              <a:buFont typeface="Arial" pitchFamily="34" charset="0"/>
              <a:buChar char="•"/>
            </a:pPr>
            <a:r>
              <a:rPr lang="en-US" sz="1200" b="0" baseline="0" dirty="0" smtClean="0"/>
              <a:t>In the </a:t>
            </a:r>
            <a:r>
              <a:rPr lang="en-US" sz="1200" b="1" baseline="0" dirty="0" smtClean="0"/>
              <a:t>Right</a:t>
            </a:r>
            <a:r>
              <a:rPr lang="en-US" sz="1200" b="0" baseline="0" dirty="0" smtClean="0"/>
              <a:t> box, enter </a:t>
            </a:r>
            <a:r>
              <a:rPr lang="en-US" sz="1200" b="1" baseline="0" dirty="0" smtClean="0"/>
              <a:t>0.1”</a:t>
            </a:r>
            <a:r>
              <a:rPr lang="en-US" sz="1200" b="0" baseline="0" dirty="0" smtClean="0"/>
              <a:t>.</a:t>
            </a:r>
          </a:p>
          <a:p>
            <a:pPr marL="685800" lvl="1" indent="-228600">
              <a:buFont typeface="Arial" pitchFamily="34" charset="0"/>
              <a:buChar char="•"/>
            </a:pPr>
            <a:r>
              <a:rPr lang="en-US" sz="1200" b="0" baseline="0" dirty="0" smtClean="0"/>
              <a:t>In the </a:t>
            </a:r>
            <a:r>
              <a:rPr lang="en-US" sz="1200" b="1" baseline="0" dirty="0" smtClean="0"/>
              <a:t>Bottom</a:t>
            </a:r>
            <a:r>
              <a:rPr lang="en-US" sz="1200" b="0" baseline="0" dirty="0" smtClean="0"/>
              <a:t> box, enter </a:t>
            </a:r>
            <a:r>
              <a:rPr lang="en-US" sz="1200" b="1" baseline="0" dirty="0" smtClean="0"/>
              <a:t>0.1”</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16"/>
              <a:tabLst/>
              <a:defRPr/>
            </a:pPr>
            <a:r>
              <a:rPr lang="en-US" sz="1200" baseline="0" dirty="0" smtClean="0"/>
              <a:t>Select the first bulleted-list rectangle from the left. </a:t>
            </a:r>
            <a:r>
              <a:rPr lang="en-US" sz="1200" b="0" baseline="0" dirty="0" smtClean="0"/>
              <a:t>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Shape Styles </a:t>
            </a:r>
            <a:r>
              <a:rPr lang="en-US" sz="1200" baseline="0" dirty="0" smtClean="0"/>
              <a:t>group, click the arrow next to </a:t>
            </a:r>
            <a:r>
              <a:rPr lang="en-US" sz="1200" b="1" baseline="0" dirty="0" smtClean="0"/>
              <a:t>Shape Fill</a:t>
            </a:r>
            <a:r>
              <a:rPr lang="en-US" sz="1200" b="0" baseline="0" dirty="0" smtClean="0"/>
              <a:t>, point to</a:t>
            </a:r>
            <a:r>
              <a:rPr lang="en-US" sz="1200" b="1" baseline="0" dirty="0" smtClean="0"/>
              <a:t> Gradient</a:t>
            </a:r>
            <a:r>
              <a:rPr lang="en-US" sz="1200" b="0" baseline="0" dirty="0" smtClean="0"/>
              <a:t>, and then click </a:t>
            </a:r>
            <a:r>
              <a:rPr lang="en-US" sz="1200" b="1" baseline="0" dirty="0" smtClean="0"/>
              <a:t>More Gradients</a:t>
            </a:r>
            <a:r>
              <a:rPr lang="en-US" sz="1200" b="0" baseline="0" dirty="0" smtClean="0"/>
              <a:t>. In the </a:t>
            </a:r>
            <a:r>
              <a:rPr lang="en-US" sz="1200" b="1" baseline="0" dirty="0" smtClean="0"/>
              <a:t>Format Shape </a:t>
            </a:r>
            <a:r>
              <a:rPr lang="en-US" sz="1200" b="0" baseline="0" dirty="0" smtClean="0"/>
              <a:t>dialog box, in the left pane, click </a:t>
            </a:r>
            <a:r>
              <a:rPr lang="en-US" sz="1200" b="1" baseline="0" dirty="0" smtClean="0"/>
              <a:t>Fill</a:t>
            </a:r>
            <a:r>
              <a:rPr lang="en-US" sz="1200" b="0" baseline="0" dirty="0" smtClean="0"/>
              <a:t>, select </a:t>
            </a:r>
            <a:r>
              <a:rPr lang="en-US" sz="1200" b="1" baseline="0" dirty="0" smtClean="0"/>
              <a:t>Gradient fill </a:t>
            </a:r>
            <a:r>
              <a:rPr lang="en-US" sz="1200" b="0" baseline="0" dirty="0" smtClean="0"/>
              <a:t>in the </a:t>
            </a:r>
            <a:r>
              <a:rPr lang="en-US" sz="1200" b="1" baseline="0" dirty="0" smtClean="0"/>
              <a:t>Fill </a:t>
            </a:r>
            <a:r>
              <a:rPr lang="en-US" sz="1200" b="0" baseline="0" dirty="0" smtClean="0"/>
              <a:t>pane,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Type </a:t>
            </a:r>
            <a:r>
              <a:rPr lang="en-US" sz="1200" b="0" baseline="0" dirty="0" smtClean="0"/>
              <a:t>list, select </a:t>
            </a:r>
            <a:r>
              <a:rPr lang="en-US" sz="1200" b="1" baseline="0" dirty="0" smtClean="0"/>
              <a:t>Linear</a:t>
            </a:r>
            <a:r>
              <a:rPr lang="en-US" sz="1200" b="0" baseline="0" dirty="0" smtClean="0"/>
              <a:t>.</a:t>
            </a:r>
            <a:r>
              <a:rPr lang="en-US" sz="1200" b="1"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Click the button next to </a:t>
            </a:r>
            <a:r>
              <a:rPr lang="en-US" sz="1200" b="1" baseline="0" dirty="0" smtClean="0"/>
              <a:t>Direction</a:t>
            </a:r>
            <a:r>
              <a:rPr lang="en-US" sz="1200" b="0" baseline="0" dirty="0" smtClean="0"/>
              <a:t>, and then click </a:t>
            </a:r>
            <a:r>
              <a:rPr lang="en-US" sz="1200" b="1" baseline="0" dirty="0" smtClean="0"/>
              <a:t>Linear Down </a:t>
            </a:r>
            <a:r>
              <a:rPr lang="en-US" sz="1200" b="0" baseline="0" dirty="0" smtClean="0"/>
              <a:t>(first row, second option from the left).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two stops appear in the slider.</a:t>
            </a:r>
          </a:p>
          <a:p>
            <a:pPr marL="228600" indent="-228600">
              <a:buFont typeface="+mj-lt"/>
              <a:buAutoNum type="arabicPeriod" startAt="17"/>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225</a:t>
            </a:r>
            <a:r>
              <a:rPr lang="en-US" sz="1200" dirty="0" smtClean="0"/>
              <a:t>, Green: </a:t>
            </a:r>
            <a:r>
              <a:rPr lang="en-US" sz="1200" b="1" baseline="0" dirty="0" smtClean="0"/>
              <a:t>222</a:t>
            </a:r>
            <a:r>
              <a:rPr lang="en-US" sz="1200" dirty="0" smtClean="0"/>
              <a:t>, Blue: </a:t>
            </a:r>
            <a:r>
              <a:rPr lang="en-US" sz="1200" b="1" baseline="0" dirty="0" smtClean="0"/>
              <a:t>215</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0%</a:t>
            </a:r>
            <a:r>
              <a:rPr lang="en-US" sz="1200" b="0" kern="1200" baseline="0" dirty="0" smtClean="0">
                <a:solidFill>
                  <a:schemeClr val="tx1"/>
                </a:solidFill>
                <a:latin typeface="+mn-lt"/>
                <a:ea typeface="+mn-ea"/>
                <a:cs typeface="+mn-cs"/>
              </a:rPr>
              <a:t>.</a:t>
            </a:r>
            <a:endParaRPr lang="en-US" sz="1200" dirty="0" smtClean="0"/>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last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225</a:t>
            </a:r>
            <a:r>
              <a:rPr lang="en-US" sz="1200" dirty="0" smtClean="0"/>
              <a:t>, Green: </a:t>
            </a:r>
            <a:r>
              <a:rPr lang="en-US" sz="1200" b="1" baseline="0" dirty="0" smtClean="0"/>
              <a:t>222</a:t>
            </a:r>
            <a:r>
              <a:rPr lang="en-US" sz="1200" dirty="0" smtClean="0"/>
              <a:t>, Blue: </a:t>
            </a:r>
            <a:r>
              <a:rPr lang="en-US" sz="1200" b="1" baseline="0" dirty="0" smtClean="0"/>
              <a:t>215</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100%</a:t>
            </a:r>
            <a:r>
              <a:rPr lang="en-US" sz="1200" b="0" kern="1200" baseline="0" dirty="0" smtClean="0">
                <a:solidFill>
                  <a:schemeClr val="tx1"/>
                </a:solidFill>
                <a:latin typeface="+mn-lt"/>
                <a:ea typeface="+mn-ea"/>
                <a:cs typeface="+mn-cs"/>
              </a:rPr>
              <a:t>.</a:t>
            </a:r>
            <a:endParaRPr lang="en-US" sz="1200" dirty="0" smtClean="0"/>
          </a:p>
          <a:p>
            <a:pPr marL="228600" lvl="0" indent="-228600">
              <a:buFont typeface="+mj-lt"/>
              <a:buAutoNum type="arabicPeriod" startAt="18"/>
            </a:pPr>
            <a:r>
              <a:rPr lang="en-US" sz="1200" baseline="0" dirty="0" smtClean="0"/>
              <a:t>Select the second bulleted-list rectangle from the left. </a:t>
            </a:r>
            <a:r>
              <a:rPr lang="en-US" sz="1200" b="0" baseline="0" dirty="0" smtClean="0"/>
              <a:t>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Shape Styles </a:t>
            </a:r>
            <a:r>
              <a:rPr lang="en-US" sz="1200" baseline="0" dirty="0" smtClean="0"/>
              <a:t>group, click the arrow next to </a:t>
            </a:r>
            <a:r>
              <a:rPr lang="en-US" sz="1200" b="1" baseline="0" dirty="0" smtClean="0"/>
              <a:t>Shape Fill</a:t>
            </a:r>
            <a:r>
              <a:rPr lang="en-US" sz="1200" b="0" baseline="0" dirty="0" smtClean="0"/>
              <a:t>, point to</a:t>
            </a:r>
            <a:r>
              <a:rPr lang="en-US" sz="1200" b="1" baseline="0" dirty="0" smtClean="0"/>
              <a:t> Gradient</a:t>
            </a:r>
            <a:r>
              <a:rPr lang="en-US" sz="1200" b="0" baseline="0" dirty="0" smtClean="0"/>
              <a:t>, and then click </a:t>
            </a:r>
            <a:r>
              <a:rPr lang="en-US" sz="1200" b="1" baseline="0" dirty="0" smtClean="0"/>
              <a:t>More Gradients</a:t>
            </a:r>
            <a:r>
              <a:rPr lang="en-US" sz="1200" b="0" baseline="0" dirty="0" smtClean="0"/>
              <a:t>. In the </a:t>
            </a:r>
            <a:r>
              <a:rPr lang="en-US" sz="1200" b="1" baseline="0" dirty="0" smtClean="0"/>
              <a:t>Format Shape </a:t>
            </a:r>
            <a:r>
              <a:rPr lang="en-US" sz="1200" b="0" baseline="0" dirty="0" smtClean="0"/>
              <a:t>dialog box, in the left pane, click </a:t>
            </a:r>
            <a:r>
              <a:rPr lang="en-US" sz="1200" b="1" baseline="0" dirty="0" smtClean="0"/>
              <a:t>Fill</a:t>
            </a:r>
            <a:r>
              <a:rPr lang="en-US" sz="1200" b="0" baseline="0" dirty="0" smtClean="0"/>
              <a:t>, select </a:t>
            </a:r>
            <a:r>
              <a:rPr lang="en-US" sz="1200" b="1" baseline="0" dirty="0" smtClean="0"/>
              <a:t>Gradient fill </a:t>
            </a:r>
            <a:r>
              <a:rPr lang="en-US" sz="1200" b="0" baseline="0" dirty="0" smtClean="0"/>
              <a:t>in the </a:t>
            </a:r>
            <a:r>
              <a:rPr lang="en-US" sz="1200" b="1" baseline="0" dirty="0" smtClean="0"/>
              <a:t>Fill </a:t>
            </a:r>
            <a:r>
              <a:rPr lang="en-US" sz="1200" b="0" baseline="0" dirty="0" smtClean="0"/>
              <a:t>pane,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Type </a:t>
            </a:r>
            <a:r>
              <a:rPr lang="en-US" sz="1200" b="0" baseline="0" dirty="0" smtClean="0"/>
              <a:t>list, select </a:t>
            </a:r>
            <a:r>
              <a:rPr lang="en-US" sz="1200" b="1" baseline="0" dirty="0" smtClean="0"/>
              <a:t>Linear</a:t>
            </a:r>
            <a:r>
              <a:rPr lang="en-US" sz="1200" b="0" baseline="0" dirty="0" smtClean="0"/>
              <a:t>.</a:t>
            </a:r>
            <a:r>
              <a:rPr lang="en-US" sz="1200" b="1"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Click the button next to </a:t>
            </a:r>
            <a:r>
              <a:rPr lang="en-US" sz="1200" b="1" baseline="0" dirty="0" smtClean="0"/>
              <a:t>Direction</a:t>
            </a:r>
            <a:r>
              <a:rPr lang="en-US" sz="1200" b="0" baseline="0" dirty="0" smtClean="0"/>
              <a:t>, and then click </a:t>
            </a:r>
            <a:r>
              <a:rPr lang="en-US" sz="1200" b="1" baseline="0" dirty="0" smtClean="0"/>
              <a:t>Linear Down </a:t>
            </a:r>
            <a:r>
              <a:rPr lang="en-US" sz="1200" b="0" baseline="0" dirty="0" smtClean="0"/>
              <a:t>(first row, second option from the left).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two stops appear in the slider.</a:t>
            </a:r>
          </a:p>
          <a:p>
            <a:pPr marL="228600" indent="-228600">
              <a:buFont typeface="+mj-lt"/>
              <a:buAutoNum type="arabicPeriod" startAt="19"/>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222</a:t>
            </a:r>
            <a:r>
              <a:rPr lang="en-US" sz="1200" dirty="0" smtClean="0"/>
              <a:t>, Green: </a:t>
            </a:r>
            <a:r>
              <a:rPr lang="en-US" sz="1200" b="1" baseline="0" dirty="0" smtClean="0"/>
              <a:t>225</a:t>
            </a:r>
            <a:r>
              <a:rPr lang="en-US" sz="1200" dirty="0" smtClean="0"/>
              <a:t>, Blue: </a:t>
            </a:r>
            <a:r>
              <a:rPr lang="en-US" sz="1200" b="1" baseline="0" dirty="0" smtClean="0"/>
              <a:t>219</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0%</a:t>
            </a:r>
            <a:r>
              <a:rPr lang="en-US" sz="1200" b="0" kern="1200" baseline="0" dirty="0" smtClean="0">
                <a:solidFill>
                  <a:schemeClr val="tx1"/>
                </a:solidFill>
                <a:latin typeface="+mn-lt"/>
                <a:ea typeface="+mn-ea"/>
                <a:cs typeface="+mn-cs"/>
              </a:rPr>
              <a:t>.</a:t>
            </a:r>
            <a:endParaRPr lang="en-US" sz="1200" dirty="0" smtClean="0"/>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last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222</a:t>
            </a:r>
            <a:r>
              <a:rPr lang="en-US" sz="1200" dirty="0" smtClean="0"/>
              <a:t>, Green: </a:t>
            </a:r>
            <a:r>
              <a:rPr lang="en-US" sz="1200" b="1" baseline="0" dirty="0" smtClean="0"/>
              <a:t>225</a:t>
            </a:r>
            <a:r>
              <a:rPr lang="en-US" sz="1200" dirty="0" smtClean="0"/>
              <a:t>, Blue: </a:t>
            </a:r>
            <a:r>
              <a:rPr lang="en-US" sz="1200" b="1" baseline="0" dirty="0" smtClean="0"/>
              <a:t>219</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100%</a:t>
            </a:r>
            <a:r>
              <a:rPr lang="en-US" sz="1200" b="0" kern="1200" baseline="0" dirty="0" smtClean="0">
                <a:solidFill>
                  <a:schemeClr val="tx1"/>
                </a:solidFill>
                <a:latin typeface="+mn-lt"/>
                <a:ea typeface="+mn-ea"/>
                <a:cs typeface="+mn-cs"/>
              </a:rPr>
              <a:t>.</a:t>
            </a:r>
            <a:endParaRPr lang="en-US" sz="1200" dirty="0" smtClean="0"/>
          </a:p>
          <a:p>
            <a:pPr marL="228600" lvl="0" indent="-228600">
              <a:buFont typeface="+mj-lt"/>
              <a:buAutoNum type="arabicPeriod" startAt="20"/>
            </a:pPr>
            <a:r>
              <a:rPr lang="en-US" sz="1200" baseline="0" dirty="0" smtClean="0"/>
              <a:t>Select the third bulleted-list rectangle from the left. </a:t>
            </a:r>
            <a:r>
              <a:rPr lang="en-US" sz="1200" b="0" baseline="0" dirty="0" smtClean="0"/>
              <a:t>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Shape Styles </a:t>
            </a:r>
            <a:r>
              <a:rPr lang="en-US" sz="1200" baseline="0" dirty="0" smtClean="0"/>
              <a:t>group, click the arrow next to </a:t>
            </a:r>
            <a:r>
              <a:rPr lang="en-US" sz="1200" b="1" baseline="0" dirty="0" smtClean="0"/>
              <a:t>Shape Fill</a:t>
            </a:r>
            <a:r>
              <a:rPr lang="en-US" sz="1200" b="0" baseline="0" dirty="0" smtClean="0"/>
              <a:t>, point to</a:t>
            </a:r>
            <a:r>
              <a:rPr lang="en-US" sz="1200" b="1" baseline="0" dirty="0" smtClean="0"/>
              <a:t> Gradient</a:t>
            </a:r>
            <a:r>
              <a:rPr lang="en-US" sz="1200" b="0" baseline="0" dirty="0" smtClean="0"/>
              <a:t>, and then click </a:t>
            </a:r>
            <a:r>
              <a:rPr lang="en-US" sz="1200" b="1" baseline="0" dirty="0" smtClean="0"/>
              <a:t>More Gradients</a:t>
            </a:r>
            <a:r>
              <a:rPr lang="en-US" sz="1200" b="0" baseline="0" dirty="0" smtClean="0"/>
              <a:t>. In the </a:t>
            </a:r>
            <a:r>
              <a:rPr lang="en-US" sz="1200" b="1" baseline="0" dirty="0" smtClean="0"/>
              <a:t>Format Shape </a:t>
            </a:r>
            <a:r>
              <a:rPr lang="en-US" sz="1200" b="0" baseline="0" dirty="0" smtClean="0"/>
              <a:t>dialog box, in the left pane, click </a:t>
            </a:r>
            <a:r>
              <a:rPr lang="en-US" sz="1200" b="1" baseline="0" dirty="0" smtClean="0"/>
              <a:t>Fill</a:t>
            </a:r>
            <a:r>
              <a:rPr lang="en-US" sz="1200" b="0" baseline="0" dirty="0" smtClean="0"/>
              <a:t>, select </a:t>
            </a:r>
            <a:r>
              <a:rPr lang="en-US" sz="1200" b="1" baseline="0" dirty="0" smtClean="0"/>
              <a:t>Gradient fill </a:t>
            </a:r>
            <a:r>
              <a:rPr lang="en-US" sz="1200" b="0" baseline="0" dirty="0" smtClean="0"/>
              <a:t>in the </a:t>
            </a:r>
            <a:r>
              <a:rPr lang="en-US" sz="1200" b="1" baseline="0" dirty="0" smtClean="0"/>
              <a:t>Fill </a:t>
            </a:r>
            <a:r>
              <a:rPr lang="en-US" sz="1200" b="0" baseline="0" dirty="0" smtClean="0"/>
              <a:t>pane,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Type </a:t>
            </a:r>
            <a:r>
              <a:rPr lang="en-US" sz="1200" b="0" baseline="0" dirty="0" smtClean="0"/>
              <a:t>list, select </a:t>
            </a:r>
            <a:r>
              <a:rPr lang="en-US" sz="1200" b="1" baseline="0" dirty="0" smtClean="0"/>
              <a:t>Linear</a:t>
            </a:r>
            <a:r>
              <a:rPr lang="en-US" sz="1200" b="0" baseline="0" dirty="0" smtClean="0"/>
              <a:t>.</a:t>
            </a:r>
            <a:r>
              <a:rPr lang="en-US" sz="1200" b="1"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Click the button next to </a:t>
            </a:r>
            <a:r>
              <a:rPr lang="en-US" sz="1200" b="1" baseline="0" dirty="0" smtClean="0"/>
              <a:t>Direction</a:t>
            </a:r>
            <a:r>
              <a:rPr lang="en-US" sz="1200" b="0" baseline="0" dirty="0" smtClean="0"/>
              <a:t>, and then click </a:t>
            </a:r>
            <a:r>
              <a:rPr lang="en-US" sz="1200" b="1" baseline="0" dirty="0" smtClean="0"/>
              <a:t>Linear Down </a:t>
            </a:r>
            <a:r>
              <a:rPr lang="en-US" sz="1200" b="0" baseline="0" dirty="0" smtClean="0"/>
              <a:t>(first row, second option from the left).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two stops appear in the slider.</a:t>
            </a:r>
          </a:p>
          <a:p>
            <a:pPr marL="228600" indent="-228600">
              <a:buFont typeface="+mj-lt"/>
              <a:buAutoNum type="arabicPeriod" startAt="21"/>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a:t>
            </a:r>
            <a:r>
              <a:rPr lang="en-US" sz="1200" b="0" kern="1200" baseline="0" dirty="0" smtClean="0">
                <a:solidFill>
                  <a:schemeClr val="tx1"/>
                </a:solidFill>
                <a:latin typeface="+mn-lt"/>
                <a:ea typeface="+mn-ea"/>
                <a:cs typeface="+mn-cs"/>
              </a:rPr>
              <a:t>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214</a:t>
            </a:r>
            <a:r>
              <a:rPr lang="en-US" sz="1200" dirty="0" smtClean="0"/>
              <a:t>, Green: </a:t>
            </a:r>
            <a:r>
              <a:rPr lang="en-US" sz="1200" b="1" baseline="0" dirty="0" smtClean="0"/>
              <a:t>220</a:t>
            </a:r>
            <a:r>
              <a:rPr lang="en-US" sz="1200" dirty="0" smtClean="0"/>
              <a:t>, Blue: </a:t>
            </a:r>
            <a:r>
              <a:rPr lang="en-US" sz="1200" b="1" baseline="0" dirty="0" smtClean="0"/>
              <a:t>218</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0%</a:t>
            </a:r>
            <a:r>
              <a:rPr lang="en-US" sz="1200" b="0" kern="1200" baseline="0" dirty="0" smtClean="0">
                <a:solidFill>
                  <a:schemeClr val="tx1"/>
                </a:solidFill>
                <a:latin typeface="+mn-lt"/>
                <a:ea typeface="+mn-ea"/>
                <a:cs typeface="+mn-cs"/>
              </a:rPr>
              <a:t>.</a:t>
            </a:r>
            <a:endParaRPr lang="en-US" sz="1200" dirty="0" smtClean="0"/>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a:t>
            </a:r>
            <a:r>
              <a:rPr lang="en-US" sz="1200" b="0" kern="1200" baseline="0" dirty="0" smtClean="0">
                <a:solidFill>
                  <a:schemeClr val="tx1"/>
                </a:solidFill>
                <a:latin typeface="+mn-lt"/>
                <a:ea typeface="+mn-ea"/>
                <a:cs typeface="+mn-cs"/>
              </a:rPr>
              <a:t> last stop in the slider,</a:t>
            </a:r>
            <a:r>
              <a:rPr lang="en-US" sz="1200" b="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214</a:t>
            </a:r>
            <a:r>
              <a:rPr lang="en-US" sz="1200" dirty="0" smtClean="0"/>
              <a:t>, Green: </a:t>
            </a:r>
            <a:r>
              <a:rPr lang="en-US" sz="1200" b="1" baseline="0" dirty="0" smtClean="0"/>
              <a:t>220</a:t>
            </a:r>
            <a:r>
              <a:rPr lang="en-US" sz="1200" dirty="0" smtClean="0"/>
              <a:t>, Blue: </a:t>
            </a:r>
            <a:r>
              <a:rPr lang="en-US" sz="1200" b="1" baseline="0" dirty="0" smtClean="0"/>
              <a:t>218</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100%</a:t>
            </a:r>
            <a:r>
              <a:rPr lang="en-US" sz="1200" b="0" kern="1200" baseline="0" dirty="0" smtClean="0">
                <a:solidFill>
                  <a:schemeClr val="tx1"/>
                </a:solidFill>
                <a:latin typeface="+mn-lt"/>
                <a:ea typeface="+mn-ea"/>
                <a:cs typeface="+mn-cs"/>
              </a:rPr>
              <a:t>.</a:t>
            </a:r>
            <a:endParaRPr lang="en-US" sz="1200" dirty="0" smtClean="0"/>
          </a:p>
          <a:p>
            <a:pPr marL="228600" lvl="0" indent="-228600">
              <a:buFont typeface="+mj-lt"/>
              <a:buAutoNum type="arabicPeriod" startAt="22"/>
            </a:pPr>
            <a:r>
              <a:rPr lang="en-US" sz="1200" baseline="0" dirty="0" smtClean="0"/>
              <a:t>Select the fourth bulleted-list rectangle from the left. </a:t>
            </a:r>
            <a:r>
              <a:rPr lang="en-US" sz="1200" b="0" baseline="0" dirty="0" smtClean="0"/>
              <a:t>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Shape Styles </a:t>
            </a:r>
            <a:r>
              <a:rPr lang="en-US" sz="1200" baseline="0" dirty="0" smtClean="0"/>
              <a:t>group, click the arrow next to </a:t>
            </a:r>
            <a:r>
              <a:rPr lang="en-US" sz="1200" b="1" baseline="0" dirty="0" smtClean="0"/>
              <a:t>Shape Fill</a:t>
            </a:r>
            <a:r>
              <a:rPr lang="en-US" sz="1200" b="0" baseline="0" dirty="0" smtClean="0"/>
              <a:t>, point to</a:t>
            </a:r>
            <a:r>
              <a:rPr lang="en-US" sz="1200" b="1" baseline="0" dirty="0" smtClean="0"/>
              <a:t> Gradient</a:t>
            </a:r>
            <a:r>
              <a:rPr lang="en-US" sz="1200" b="0" baseline="0" dirty="0" smtClean="0"/>
              <a:t>, and then click </a:t>
            </a:r>
            <a:r>
              <a:rPr lang="en-US" sz="1200" b="1" baseline="0" dirty="0" smtClean="0"/>
              <a:t>More Gradients</a:t>
            </a:r>
            <a:r>
              <a:rPr lang="en-US" sz="1200" b="0" baseline="0" dirty="0" smtClean="0"/>
              <a:t>. In the </a:t>
            </a:r>
            <a:r>
              <a:rPr lang="en-US" sz="1200" b="1" baseline="0" dirty="0" smtClean="0"/>
              <a:t>Format Shape </a:t>
            </a:r>
            <a:r>
              <a:rPr lang="en-US" sz="1200" b="0" baseline="0" dirty="0" smtClean="0"/>
              <a:t>dialog box, in the left pane, click </a:t>
            </a:r>
            <a:r>
              <a:rPr lang="en-US" sz="1200" b="1" baseline="0" dirty="0" smtClean="0"/>
              <a:t>Fill</a:t>
            </a:r>
            <a:r>
              <a:rPr lang="en-US" sz="1200" b="0" baseline="0" dirty="0" smtClean="0"/>
              <a:t>, select </a:t>
            </a:r>
            <a:r>
              <a:rPr lang="en-US" sz="1200" b="1" baseline="0" dirty="0" smtClean="0"/>
              <a:t>Gradient fill </a:t>
            </a:r>
            <a:r>
              <a:rPr lang="en-US" sz="1200" b="0" baseline="0" dirty="0" smtClean="0"/>
              <a:t>in the </a:t>
            </a:r>
            <a:r>
              <a:rPr lang="en-US" sz="1200" b="1" baseline="0" dirty="0" smtClean="0"/>
              <a:t>Fill </a:t>
            </a:r>
            <a:r>
              <a:rPr lang="en-US" sz="1200" b="0" baseline="0" dirty="0" smtClean="0"/>
              <a:t>pane,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Type </a:t>
            </a:r>
            <a:r>
              <a:rPr lang="en-US" sz="1200" b="0" baseline="0" dirty="0" smtClean="0"/>
              <a:t>list, select </a:t>
            </a:r>
            <a:r>
              <a:rPr lang="en-US" sz="1200" b="1" baseline="0" dirty="0" smtClean="0"/>
              <a:t>Linear</a:t>
            </a:r>
            <a:r>
              <a:rPr lang="en-US" sz="1200" b="0" baseline="0" dirty="0" smtClean="0"/>
              <a:t>.</a:t>
            </a:r>
            <a:r>
              <a:rPr lang="en-US" sz="1200" b="1"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Click the button next to </a:t>
            </a:r>
            <a:r>
              <a:rPr lang="en-US" sz="1200" b="1" baseline="0" dirty="0" smtClean="0"/>
              <a:t>Direction</a:t>
            </a:r>
            <a:r>
              <a:rPr lang="en-US" sz="1200" b="0" baseline="0" dirty="0" smtClean="0"/>
              <a:t>, and then click </a:t>
            </a:r>
            <a:r>
              <a:rPr lang="en-US" sz="1200" b="1" baseline="0" dirty="0" smtClean="0"/>
              <a:t>Linear Down </a:t>
            </a:r>
            <a:r>
              <a:rPr lang="en-US" sz="1200" b="0" baseline="0" dirty="0" smtClean="0"/>
              <a:t>(first row, second option from the left).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two stops appear in the slider.</a:t>
            </a:r>
          </a:p>
          <a:p>
            <a:pPr marL="228600" indent="-228600">
              <a:buFont typeface="+mj-lt"/>
              <a:buAutoNum type="arabicPeriod" startAt="23"/>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216</a:t>
            </a:r>
            <a:r>
              <a:rPr lang="en-US" sz="1200" dirty="0" smtClean="0"/>
              <a:t>, Green: </a:t>
            </a:r>
            <a:r>
              <a:rPr lang="en-US" sz="1200" b="1" baseline="0" dirty="0" smtClean="0"/>
              <a:t>217</a:t>
            </a:r>
            <a:r>
              <a:rPr lang="en-US" sz="1200" dirty="0" smtClean="0"/>
              <a:t>, Blue: </a:t>
            </a:r>
            <a:r>
              <a:rPr lang="en-US" sz="1200" b="1" baseline="0" dirty="0" smtClean="0"/>
              <a:t>218</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0%</a:t>
            </a:r>
            <a:r>
              <a:rPr lang="en-US" sz="1200" b="0" kern="1200" baseline="0" dirty="0" smtClean="0">
                <a:solidFill>
                  <a:schemeClr val="tx1"/>
                </a:solidFill>
                <a:latin typeface="+mn-lt"/>
                <a:ea typeface="+mn-ea"/>
                <a:cs typeface="+mn-cs"/>
              </a:rPr>
              <a:t>.</a:t>
            </a:r>
            <a:endParaRPr lang="en-US" sz="1200" dirty="0" smtClean="0"/>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last stop in the slider, </a:t>
            </a:r>
            <a:r>
              <a:rPr lang="en-US" sz="1200" kern="1200" dirty="0" smtClean="0">
                <a:solidFill>
                  <a:schemeClr val="tx1"/>
                </a:solidFill>
                <a:latin typeface="+mn-lt"/>
                <a:ea typeface="+mn-ea"/>
                <a:cs typeface="+mn-cs"/>
              </a:rPr>
              <a:t>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216</a:t>
            </a:r>
            <a:r>
              <a:rPr lang="en-US" sz="1200" dirty="0" smtClean="0"/>
              <a:t>, Green: </a:t>
            </a:r>
            <a:r>
              <a:rPr lang="en-US" sz="1200" b="1" baseline="0" dirty="0" smtClean="0"/>
              <a:t>217</a:t>
            </a:r>
            <a:r>
              <a:rPr lang="en-US" sz="1200" dirty="0" smtClean="0"/>
              <a:t>, Blue: </a:t>
            </a:r>
            <a:r>
              <a:rPr lang="en-US" sz="1200" b="1" baseline="0" dirty="0" smtClean="0"/>
              <a:t>218</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100%</a:t>
            </a:r>
            <a:r>
              <a:rPr lang="en-US" sz="1200" b="0" kern="1200" baseline="0" dirty="0" smtClean="0">
                <a:solidFill>
                  <a:schemeClr val="tx1"/>
                </a:solidFill>
                <a:latin typeface="+mn-lt"/>
                <a:ea typeface="+mn-ea"/>
                <a:cs typeface="+mn-cs"/>
              </a:rPr>
              <a:t>.</a:t>
            </a:r>
            <a:endParaRPr lang="en-US" sz="1200" dirty="0" smtClean="0"/>
          </a:p>
          <a:p>
            <a:pPr marL="1257300" marR="0" lvl="2" indent="-342900" algn="l" defTabSz="914400" rtl="0" eaLnBrk="1" fontAlgn="auto" latinLnBrk="0" hangingPunct="1">
              <a:lnSpc>
                <a:spcPct val="100000"/>
              </a:lnSpc>
              <a:spcBef>
                <a:spcPts val="0"/>
              </a:spcBef>
              <a:spcAft>
                <a:spcPts val="0"/>
              </a:spcAft>
              <a:buClrTx/>
              <a:buSzTx/>
              <a:buFont typeface="+mj-lt"/>
              <a:buNone/>
              <a:tabLst/>
              <a:defRPr/>
            </a:pPr>
            <a:endParaRPr lang="en-US" sz="1200" b="0" baseline="0" dirty="0" smtClean="0"/>
          </a:p>
          <a:p>
            <a:endParaRPr lang="en-US" sz="1200" dirty="0" smtClean="0"/>
          </a:p>
          <a:p>
            <a:r>
              <a:rPr lang="en-US" sz="1200" dirty="0" smtClean="0"/>
              <a:t>To reproduce</a:t>
            </a:r>
            <a:r>
              <a:rPr lang="en-US" sz="1200" baseline="0" dirty="0" smtClean="0"/>
              <a:t> the animation effects on this slide, do the following:</a:t>
            </a:r>
            <a:endParaRPr lang="en-US" sz="1200" dirty="0" smtClean="0"/>
          </a:p>
          <a:p>
            <a:pPr marL="228600" indent="-228600">
              <a:buFont typeface="+mj-lt"/>
              <a:buAutoNum type="arabicPeriod"/>
            </a:pPr>
            <a:r>
              <a:rPr lang="en-US" sz="1200" baseline="0" dirty="0" smtClean="0"/>
              <a:t>On the slide, select the graphic. On the </a:t>
            </a:r>
            <a:r>
              <a:rPr lang="en-US" sz="1200" b="1" baseline="0" dirty="0" smtClean="0"/>
              <a:t>Animations</a:t>
            </a:r>
            <a:r>
              <a:rPr lang="en-US" sz="1200" baseline="0" dirty="0" smtClean="0"/>
              <a:t> tab, in the </a:t>
            </a:r>
            <a:r>
              <a:rPr lang="en-US" sz="1200" b="1" baseline="0" dirty="0" smtClean="0"/>
              <a:t>Advanced Animation </a:t>
            </a:r>
            <a:r>
              <a:rPr lang="en-US" sz="1200" baseline="0" dirty="0" smtClean="0"/>
              <a:t>group, click add </a:t>
            </a:r>
            <a:r>
              <a:rPr lang="en-US" sz="1200" b="1" baseline="0" dirty="0" smtClean="0"/>
              <a:t>Animation</a:t>
            </a:r>
            <a:r>
              <a:rPr lang="en-US" sz="1200" baseline="0" dirty="0" smtClean="0"/>
              <a:t>,  and then click </a:t>
            </a:r>
            <a:r>
              <a:rPr lang="en-US" sz="1200" b="1" baseline="0" dirty="0" smtClean="0"/>
              <a:t>More Entrance Effects</a:t>
            </a:r>
            <a:r>
              <a:rPr lang="en-US" sz="1200" baseline="0" dirty="0" smtClean="0"/>
              <a:t>. </a:t>
            </a:r>
            <a:r>
              <a:rPr lang="en-US" sz="1200" b="0" baseline="0" dirty="0" smtClean="0"/>
              <a:t>In the </a:t>
            </a:r>
            <a:r>
              <a:rPr lang="en-US" sz="1200" b="1" baseline="0" dirty="0" smtClean="0"/>
              <a:t>Add Entrance Effect </a:t>
            </a:r>
            <a:r>
              <a:rPr lang="en-US" sz="1200" b="0" baseline="0" dirty="0" smtClean="0"/>
              <a:t>dialog box, under </a:t>
            </a:r>
            <a:r>
              <a:rPr lang="en-US" sz="1200" b="1" baseline="0" dirty="0" smtClean="0"/>
              <a:t>Basic</a:t>
            </a:r>
            <a:r>
              <a:rPr lang="en-US" sz="1200" b="0" baseline="0" dirty="0" smtClean="0"/>
              <a:t>, click </a:t>
            </a:r>
            <a:r>
              <a:rPr lang="en-US" sz="1200" b="1" baseline="0" dirty="0" smtClean="0"/>
              <a:t>Peek In</a:t>
            </a:r>
            <a:r>
              <a:rPr lang="en-US" sz="1200" b="0" baseline="0" dirty="0" smtClean="0"/>
              <a:t>, and then click </a:t>
            </a:r>
            <a:r>
              <a:rPr lang="en-US" sz="1200" b="1" baseline="0" dirty="0" smtClean="0"/>
              <a:t>OK</a:t>
            </a:r>
            <a:r>
              <a:rPr lang="en-US" sz="1200" baseline="0" dirty="0" smtClean="0"/>
              <a:t>.</a:t>
            </a:r>
          </a:p>
          <a:p>
            <a:pPr marL="228600" indent="-228600">
              <a:buFont typeface="+mj-lt"/>
              <a:buAutoNum type="arabicPeriod"/>
            </a:pPr>
            <a:r>
              <a:rPr lang="en-US" sz="1200" baseline="0" dirty="0" smtClean="0"/>
              <a:t>Also on the </a:t>
            </a:r>
            <a:r>
              <a:rPr lang="en-US" sz="1200" b="1" baseline="0" dirty="0" smtClean="0"/>
              <a:t>Animations</a:t>
            </a:r>
            <a:r>
              <a:rPr lang="en-US" sz="1200" baseline="0" dirty="0" smtClean="0"/>
              <a:t> tab, in the </a:t>
            </a:r>
            <a:r>
              <a:rPr lang="en-US" sz="1200" b="1" baseline="0" dirty="0" smtClean="0"/>
              <a:t>Timing</a:t>
            </a:r>
            <a:r>
              <a:rPr lang="en-US" sz="1200" baseline="0" dirty="0" smtClean="0"/>
              <a:t> group, in the </a:t>
            </a:r>
            <a:r>
              <a:rPr lang="en-US" sz="1200" b="1" baseline="0" dirty="0" smtClean="0"/>
              <a:t>Duration</a:t>
            </a:r>
            <a:r>
              <a:rPr lang="en-US" sz="1200" baseline="0" dirty="0" smtClean="0"/>
              <a:t> box, enter </a:t>
            </a:r>
            <a:r>
              <a:rPr lang="en-US" sz="1200" b="1" baseline="0" dirty="0" smtClean="0"/>
              <a:t>1.00 seconds</a:t>
            </a:r>
            <a:r>
              <a:rPr lang="en-US" sz="1200" baseline="0" dirty="0" smtClean="0"/>
              <a:t>.</a:t>
            </a:r>
          </a:p>
          <a:p>
            <a:pPr marL="228600" indent="-228600">
              <a:buFont typeface="+mj-lt"/>
              <a:buAutoNum type="arabicPeriod"/>
            </a:pPr>
            <a:r>
              <a:rPr lang="en-US" sz="1200" baseline="0" dirty="0" smtClean="0"/>
              <a:t>Also on the </a:t>
            </a:r>
            <a:r>
              <a:rPr lang="en-US" sz="1200" b="1" baseline="0" dirty="0" smtClean="0"/>
              <a:t>Animations</a:t>
            </a:r>
            <a:r>
              <a:rPr lang="en-US" sz="1200" baseline="0" dirty="0" smtClean="0"/>
              <a:t> tab, in the </a:t>
            </a:r>
            <a:r>
              <a:rPr lang="en-US" sz="1200" b="1" baseline="0" dirty="0" smtClean="0"/>
              <a:t>Animation</a:t>
            </a:r>
            <a:r>
              <a:rPr lang="en-US" sz="1200" baseline="0" dirty="0" smtClean="0"/>
              <a:t> group, click </a:t>
            </a:r>
            <a:r>
              <a:rPr lang="en-US" sz="1200" b="1" baseline="0" dirty="0" smtClean="0"/>
              <a:t>Effect Options</a:t>
            </a:r>
            <a:r>
              <a:rPr lang="en-US" sz="120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Under </a:t>
            </a:r>
            <a:r>
              <a:rPr lang="en-US" sz="1200" b="1" baseline="0" dirty="0" smtClean="0"/>
              <a:t>Direction</a:t>
            </a:r>
            <a:r>
              <a:rPr lang="en-US" sz="1200" baseline="0" dirty="0" smtClean="0"/>
              <a:t>, select </a:t>
            </a:r>
            <a:r>
              <a:rPr lang="en-US" sz="1200" b="1" baseline="0" dirty="0" smtClean="0"/>
              <a:t>From Bottom</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Under </a:t>
            </a:r>
            <a:r>
              <a:rPr lang="en-US" sz="1200" b="1" baseline="0" dirty="0" smtClean="0"/>
              <a:t>Sequence</a:t>
            </a:r>
            <a:r>
              <a:rPr lang="en-US" sz="1200" baseline="0" dirty="0" smtClean="0"/>
              <a:t>, select </a:t>
            </a:r>
            <a:r>
              <a:rPr lang="en-US" sz="1200" b="1" baseline="0" dirty="0" smtClean="0"/>
              <a:t>One by One</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on the </a:t>
            </a:r>
            <a:r>
              <a:rPr lang="en-US" sz="1200" b="1" baseline="0" dirty="0" smtClean="0"/>
              <a:t>Animations</a:t>
            </a:r>
            <a:r>
              <a:rPr lang="en-US" sz="1200" baseline="0" dirty="0" smtClean="0"/>
              <a:t> tab, in the </a:t>
            </a:r>
            <a:r>
              <a:rPr lang="en-US" sz="1200" b="1" baseline="0" dirty="0" smtClean="0"/>
              <a:t>Advanced Animation </a:t>
            </a:r>
            <a:r>
              <a:rPr lang="en-US" sz="1200" baseline="0" dirty="0" smtClean="0"/>
              <a:t>group, click </a:t>
            </a:r>
            <a:r>
              <a:rPr lang="en-US" sz="1200" b="1" baseline="0" dirty="0" smtClean="0"/>
              <a:t>Animation Pane</a:t>
            </a:r>
            <a:r>
              <a:rPr lang="en-US" sz="1200" baseline="0" dirty="0" smtClean="0"/>
              <a:t>. In the </a:t>
            </a:r>
            <a:r>
              <a:rPr lang="en-US" sz="1200" b="1" baseline="0" dirty="0" smtClean="0"/>
              <a:t>Animation Pane</a:t>
            </a:r>
            <a:r>
              <a:rPr lang="en-US" sz="1200" baseline="0" dirty="0" smtClean="0"/>
              <a:t>, click the double arrow under the animation effect to expand the contents of the list of effects.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a:t>
            </a:r>
            <a:r>
              <a:rPr lang="en-US" sz="1200" baseline="0" dirty="0" smtClean="0"/>
              <a:t> </a:t>
            </a:r>
            <a:r>
              <a:rPr lang="en-US" sz="1200" b="1" baseline="0" dirty="0" smtClean="0"/>
              <a:t>Pane</a:t>
            </a:r>
            <a:r>
              <a:rPr lang="en-US" sz="1200" baseline="0" dirty="0" smtClean="0"/>
              <a:t>, s</a:t>
            </a:r>
            <a:r>
              <a:rPr lang="en-US" sz="1200" dirty="0" smtClean="0"/>
              <a:t>elect the first animation effect.</a:t>
            </a:r>
            <a:r>
              <a:rPr lang="en-US" sz="1200" baseline="0" dirty="0" smtClean="0"/>
              <a:t> On the </a:t>
            </a:r>
            <a:r>
              <a:rPr lang="en-US" sz="1200" b="1" baseline="0" dirty="0" smtClean="0"/>
              <a:t>Animations</a:t>
            </a:r>
            <a:r>
              <a:rPr lang="en-US" sz="1200" baseline="0" dirty="0" smtClean="0"/>
              <a:t> tab, in the </a:t>
            </a:r>
            <a:r>
              <a:rPr lang="en-US" sz="1200" b="1" baseline="0" dirty="0" smtClean="0"/>
              <a:t>Timing</a:t>
            </a:r>
            <a:r>
              <a:rPr lang="en-US" sz="1200" baseline="0" dirty="0" smtClean="0"/>
              <a:t> group</a:t>
            </a:r>
            <a:r>
              <a:rPr lang="en-US" sz="1200" b="0" baseline="0" dirty="0" smtClean="0"/>
              <a:t>, in the </a:t>
            </a:r>
            <a:r>
              <a:rPr lang="en-US" sz="1200" b="1" baseline="0" dirty="0" smtClean="0"/>
              <a:t>Start</a:t>
            </a:r>
            <a:r>
              <a:rPr lang="en-US" sz="1200" b="0" baseline="0" dirty="0" smtClean="0"/>
              <a:t> list, select </a:t>
            </a:r>
            <a:r>
              <a:rPr lang="en-US" sz="1200" b="1" baseline="0" dirty="0" smtClean="0"/>
              <a:t>With Previous</a:t>
            </a:r>
            <a:r>
              <a:rPr lang="en-US" sz="1200" b="0" baseline="0" dirty="0" smtClean="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 Pane</a:t>
            </a:r>
            <a:r>
              <a:rPr lang="en-US" sz="1200" baseline="0" dirty="0" smtClean="0"/>
              <a:t>, press and hold CTRL, select the second, fourth, sixth, and eighth </a:t>
            </a:r>
            <a:r>
              <a:rPr lang="en-US" sz="1200" b="0" baseline="0" dirty="0" smtClean="0"/>
              <a:t>animation effects </a:t>
            </a:r>
            <a:r>
              <a:rPr lang="en-US" sz="1200" baseline="0" dirty="0" smtClean="0"/>
              <a:t>(peek-in effects for the bulleted lists). On the </a:t>
            </a:r>
            <a:r>
              <a:rPr lang="en-US" sz="1200" b="1" baseline="0" dirty="0" smtClean="0"/>
              <a:t>Animations</a:t>
            </a:r>
            <a:r>
              <a:rPr lang="en-US" sz="1200" baseline="0" dirty="0" smtClean="0"/>
              <a:t> tab, in the </a:t>
            </a:r>
            <a:r>
              <a:rPr lang="en-US" sz="1200" b="1" baseline="0" dirty="0" smtClean="0"/>
              <a:t>Timing</a:t>
            </a:r>
            <a:r>
              <a:rPr lang="en-US" sz="1200" baseline="0" dirty="0" smtClean="0"/>
              <a:t> group, </a:t>
            </a:r>
            <a:r>
              <a:rPr lang="en-US" sz="1200" b="0" baseline="0" dirty="0" smtClean="0"/>
              <a:t>in the </a:t>
            </a:r>
            <a:r>
              <a:rPr lang="en-US" sz="1200" b="1" baseline="0" dirty="0" smtClean="0"/>
              <a:t>Start</a:t>
            </a:r>
            <a:r>
              <a:rPr lang="en-US" sz="1200" b="0" baseline="0" dirty="0" smtClean="0"/>
              <a:t> list, select </a:t>
            </a:r>
            <a:r>
              <a:rPr lang="en-US" sz="1200" b="1" baseline="0" dirty="0" smtClean="0"/>
              <a:t>With Previous</a:t>
            </a:r>
            <a:r>
              <a:rPr lang="en-US" sz="1200" baseline="0" dirty="0" smtClean="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on the </a:t>
            </a:r>
            <a:r>
              <a:rPr lang="en-US" sz="1200" b="1" baseline="0" dirty="0" smtClean="0"/>
              <a:t>Animations</a:t>
            </a:r>
            <a:r>
              <a:rPr lang="en-US" sz="1200" baseline="0" dirty="0" smtClean="0"/>
              <a:t> tab, in the </a:t>
            </a:r>
            <a:r>
              <a:rPr lang="en-US" sz="1200" b="1" baseline="0" dirty="0" smtClean="0"/>
              <a:t>Animation</a:t>
            </a:r>
            <a:r>
              <a:rPr lang="en-US" sz="1200" baseline="0" dirty="0" smtClean="0"/>
              <a:t> group, click </a:t>
            </a:r>
            <a:r>
              <a:rPr lang="en-US" sz="1200" b="1" baseline="0" dirty="0" smtClean="0"/>
              <a:t>Effect</a:t>
            </a:r>
            <a:r>
              <a:rPr lang="en-US" sz="1200" baseline="0" dirty="0" smtClean="0"/>
              <a:t> </a:t>
            </a:r>
            <a:r>
              <a:rPr lang="en-US" sz="1200" b="1" baseline="0" dirty="0" smtClean="0"/>
              <a:t>Options</a:t>
            </a:r>
            <a:r>
              <a:rPr lang="en-US" sz="1200" baseline="0" dirty="0" smtClean="0"/>
              <a:t>, and then under </a:t>
            </a:r>
            <a:r>
              <a:rPr lang="en-US" sz="1200" b="1" baseline="0" dirty="0" smtClean="0"/>
              <a:t>Direction</a:t>
            </a:r>
            <a:r>
              <a:rPr lang="en-US" sz="1200" baseline="0" dirty="0" smtClean="0"/>
              <a:t> click </a:t>
            </a:r>
            <a:r>
              <a:rPr lang="en-US" sz="1200" b="1" baseline="0" dirty="0" smtClean="0"/>
              <a:t>From Top</a:t>
            </a:r>
            <a:r>
              <a:rPr lang="en-US" sz="1200" b="0" baseline="0" dirty="0" smtClean="0"/>
              <a:t>. </a:t>
            </a:r>
          </a:p>
          <a:p>
            <a:endParaRPr lang="en-US" sz="1200" dirty="0" smtClean="0"/>
          </a:p>
          <a:p>
            <a:endParaRPr lang="en-US" sz="1200" dirty="0" smtClean="0"/>
          </a:p>
          <a:p>
            <a:r>
              <a:rPr lang="en-US" sz="1200" baseline="0" dirty="0" smtClean="0"/>
              <a:t>To reproduce the background effects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 </a:t>
            </a:r>
            <a:r>
              <a:rPr lang="en-US" sz="1200" kern="1200" dirty="0" smtClean="0">
                <a:solidFill>
                  <a:schemeClr val="tx1"/>
                </a:solidFill>
                <a:latin typeface="+mn-lt"/>
                <a:ea typeface="+mn-ea"/>
                <a:cs typeface="+mn-cs"/>
              </a:rPr>
              <a:t>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Radial</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From Center </a:t>
            </a:r>
            <a:r>
              <a:rPr lang="en-US" sz="1200" b="0" kern="1200" dirty="0" smtClean="0">
                <a:solidFill>
                  <a:schemeClr val="tx1"/>
                </a:solidFill>
                <a:latin typeface="+mn-lt"/>
                <a:ea typeface="+mn-ea"/>
                <a:cs typeface="+mn-cs"/>
              </a:rPr>
              <a:t>(third option from the left).</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two stops appear in the slider</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a:t>
            </a:r>
            <a:r>
              <a:rPr lang="en-US" sz="1200" b="0" kern="1200" dirty="0" smtClean="0">
                <a:solidFill>
                  <a:schemeClr val="tx1"/>
                </a:solidFill>
                <a:latin typeface="+mn-lt"/>
                <a:ea typeface="+mn-ea"/>
                <a:cs typeface="+mn-cs"/>
              </a:rPr>
              <a:t>(first row, first option from the left). </a:t>
            </a:r>
            <a:endParaRPr lang="en-US" sz="1200" b="1" kern="1200" baseline="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last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White, Background</a:t>
            </a:r>
            <a:r>
              <a:rPr lang="en-US" sz="1200" b="1" kern="1200" baseline="0" dirty="0" smtClean="0">
                <a:solidFill>
                  <a:schemeClr val="tx1"/>
                </a:solidFill>
                <a:latin typeface="+mn-lt"/>
                <a:ea typeface="+mn-ea"/>
                <a:cs typeface="+mn-cs"/>
              </a:rPr>
              <a:t> 1, Darker 35% </a:t>
            </a:r>
            <a:r>
              <a:rPr lang="en-US" sz="1200" b="0" kern="1200" baseline="0" dirty="0" smtClean="0">
                <a:solidFill>
                  <a:schemeClr val="tx1"/>
                </a:solidFill>
                <a:latin typeface="+mn-lt"/>
                <a:ea typeface="+mn-ea"/>
                <a:cs typeface="+mn-cs"/>
              </a:rPr>
              <a:t>(fifth row, first option from the left).</a:t>
            </a:r>
            <a:endParaRPr lang="en-US" sz="1200" b="0" dirty="0" smtClean="0"/>
          </a:p>
          <a:p>
            <a:endParaRPr lang="en-US" sz="1400" dirty="0" smtClean="0"/>
          </a:p>
        </p:txBody>
      </p:sp>
      <p:sp>
        <p:nvSpPr>
          <p:cNvPr id="5" name="Slide Image Placeholder 4"/>
          <p:cNvSpPr>
            <a:spLocks noGrp="1" noRot="1" noChangeAspect="1"/>
          </p:cNvSpPr>
          <p:nvPr>
            <p:ph type="sldImg"/>
          </p:nvPr>
        </p:nvSpPr>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sz="1400" b="1" dirty="0" smtClean="0"/>
              <a:t>Animated SmartArt horizontal bullet list</a:t>
            </a:r>
          </a:p>
          <a:p>
            <a:r>
              <a:rPr lang="en-US" sz="1400" dirty="0" smtClean="0"/>
              <a:t>(Intermediate)</a:t>
            </a:r>
          </a:p>
          <a:p>
            <a:endParaRPr lang="en-US" sz="1400" dirty="0" smtClean="0"/>
          </a:p>
          <a:p>
            <a:endParaRPr lang="en-US" sz="1400" dirty="0" smtClean="0"/>
          </a:p>
          <a:p>
            <a:r>
              <a:rPr lang="en-US" sz="1200" dirty="0" smtClean="0"/>
              <a:t>To reproduce the SmartArt effects on this slide, do the following:</a:t>
            </a:r>
          </a:p>
          <a:p>
            <a:pPr marL="228600" indent="-228600">
              <a:buFont typeface="+mj-lt"/>
              <a:buAutoNum type="arabicPeriod"/>
            </a:pPr>
            <a:r>
              <a:rPr lang="en-US" sz="1200" b="0" dirty="0" smtClean="0"/>
              <a:t>On the </a:t>
            </a:r>
            <a:r>
              <a:rPr lang="en-US" sz="1200" b="1" dirty="0" smtClean="0"/>
              <a:t>Home</a:t>
            </a:r>
            <a:r>
              <a:rPr lang="en-US" sz="1200" b="0" dirty="0" smtClean="0"/>
              <a:t> tab, in the </a:t>
            </a:r>
            <a:r>
              <a:rPr lang="en-US" sz="1200" b="1" dirty="0" smtClean="0"/>
              <a:t>Slides</a:t>
            </a:r>
            <a:r>
              <a:rPr lang="en-US" sz="1200" b="0" dirty="0" smtClean="0"/>
              <a:t> group, click </a:t>
            </a:r>
            <a:r>
              <a:rPr lang="en-US" sz="1200" b="1" dirty="0" smtClean="0"/>
              <a:t>Layout</a:t>
            </a:r>
            <a:r>
              <a:rPr lang="en-US" sz="1200" b="0" dirty="0" smtClean="0"/>
              <a:t>, and then click</a:t>
            </a:r>
            <a:r>
              <a:rPr lang="en-US" sz="1200" b="0" baseline="0" dirty="0" smtClean="0"/>
              <a:t> </a:t>
            </a:r>
            <a:r>
              <a:rPr lang="en-US" sz="1200" b="1" baseline="0" dirty="0" smtClean="0"/>
              <a:t>Blank</a:t>
            </a:r>
            <a:r>
              <a:rPr lang="en-US" sz="1200" b="0" baseline="0" dirty="0" smtClean="0"/>
              <a:t>. </a:t>
            </a:r>
          </a:p>
          <a:p>
            <a:pPr marL="228600" indent="-228600">
              <a:buFont typeface="+mj-lt"/>
              <a:buAutoNum type="arabicPeriod"/>
            </a:pPr>
            <a:r>
              <a:rPr lang="en-US" sz="1200" b="0" dirty="0" smtClean="0"/>
              <a:t>On the </a:t>
            </a:r>
            <a:r>
              <a:rPr lang="en-US" sz="1200" b="1" dirty="0" smtClean="0"/>
              <a:t>Insert tab</a:t>
            </a:r>
            <a:r>
              <a:rPr lang="en-US" sz="1200" b="0" dirty="0" smtClean="0"/>
              <a:t>, in the </a:t>
            </a:r>
            <a:r>
              <a:rPr lang="en-US" sz="1200" b="1" dirty="0" smtClean="0"/>
              <a:t>Illustrations</a:t>
            </a:r>
            <a:r>
              <a:rPr lang="en-US" sz="1200" dirty="0" smtClean="0"/>
              <a:t> group, click </a:t>
            </a:r>
            <a:r>
              <a:rPr lang="en-US" sz="1200" b="1" dirty="0" smtClean="0"/>
              <a:t>SmartArt</a:t>
            </a:r>
            <a:r>
              <a:rPr lang="en-US" sz="1200" b="0" dirty="0" smtClean="0"/>
              <a:t>. </a:t>
            </a:r>
            <a:r>
              <a:rPr lang="en-US" sz="1200" b="0" baseline="0" dirty="0" smtClean="0"/>
              <a:t>In the </a:t>
            </a:r>
            <a:r>
              <a:rPr lang="en-US" sz="1200" b="1" baseline="0" dirty="0" smtClean="0"/>
              <a:t>Choose a SmartArt Graphic</a:t>
            </a:r>
            <a:r>
              <a:rPr lang="en-US" sz="1200" b="0" baseline="0" dirty="0" smtClean="0"/>
              <a:t> dialog box, in the left pane, click </a:t>
            </a:r>
            <a:r>
              <a:rPr lang="en-US" sz="1200" b="1" baseline="0" dirty="0" smtClean="0"/>
              <a:t>List</a:t>
            </a:r>
            <a:r>
              <a:rPr lang="en-US" sz="1200" b="0" baseline="0" dirty="0" smtClean="0"/>
              <a:t>. In the </a:t>
            </a:r>
            <a:r>
              <a:rPr lang="en-US" sz="1200" b="1" baseline="0" dirty="0" smtClean="0"/>
              <a:t>List</a:t>
            </a:r>
            <a:r>
              <a:rPr lang="en-US" sz="1200" b="0" baseline="0" dirty="0" smtClean="0"/>
              <a:t> pane, click </a:t>
            </a:r>
            <a:r>
              <a:rPr lang="en-US" sz="1200" b="1" baseline="0" dirty="0" smtClean="0"/>
              <a:t>Horizontal Bullet List</a:t>
            </a:r>
            <a:r>
              <a:rPr lang="en-US" sz="1200" baseline="0" dirty="0" smtClean="0"/>
              <a:t>, and then click </a:t>
            </a:r>
            <a:r>
              <a:rPr lang="en-US" sz="1200" b="1" baseline="0" dirty="0" smtClean="0"/>
              <a:t>OK</a:t>
            </a:r>
            <a:r>
              <a:rPr lang="en-US" sz="1200" baseline="0" dirty="0" smtClean="0"/>
              <a:t> to insert the graphic into the slide.</a:t>
            </a:r>
            <a:endParaRPr lang="en-US" sz="1200" b="0" dirty="0" smtClean="0"/>
          </a:p>
          <a:p>
            <a:pPr marL="228600" indent="-228600">
              <a:buFont typeface="+mj-lt"/>
              <a:buAutoNum type="arabicPeriod"/>
            </a:pPr>
            <a:r>
              <a:rPr lang="en-US" sz="1200" b="0" baseline="0" dirty="0" smtClean="0"/>
              <a:t>On the slide, in the graphic, select the third “topic” rectangle from the left. Under </a:t>
            </a:r>
            <a:r>
              <a:rPr lang="en-US" sz="1200" b="1" baseline="0" dirty="0" smtClean="0"/>
              <a:t>SmartArt</a:t>
            </a:r>
            <a:r>
              <a:rPr lang="en-US" sz="1200" b="0" baseline="0" dirty="0" smtClean="0"/>
              <a:t> </a:t>
            </a:r>
            <a:r>
              <a:rPr lang="en-US" sz="1200" b="1" baseline="0" dirty="0" smtClean="0"/>
              <a:t>Tools</a:t>
            </a:r>
            <a:r>
              <a:rPr lang="en-US" sz="1200" b="0" baseline="0" dirty="0" smtClean="0"/>
              <a:t>, on the </a:t>
            </a:r>
            <a:r>
              <a:rPr lang="en-US" sz="1200" b="1" baseline="0" dirty="0" smtClean="0"/>
              <a:t>Design</a:t>
            </a:r>
            <a:r>
              <a:rPr lang="en-US" sz="1200" b="0" baseline="0" dirty="0" smtClean="0"/>
              <a:t> tab, in the </a:t>
            </a:r>
            <a:r>
              <a:rPr lang="en-US" sz="1200" b="1" baseline="0" dirty="0" smtClean="0"/>
              <a:t>Create</a:t>
            </a:r>
            <a:r>
              <a:rPr lang="en-US" sz="1200" b="0" baseline="0" dirty="0" smtClean="0"/>
              <a:t> </a:t>
            </a:r>
            <a:r>
              <a:rPr lang="en-US" sz="1200" b="1" baseline="0" dirty="0" smtClean="0"/>
              <a:t>Graphic</a:t>
            </a:r>
            <a:r>
              <a:rPr lang="en-US" sz="1200" b="0" baseline="0" dirty="0" smtClean="0"/>
              <a:t> group, click the arrow next to </a:t>
            </a:r>
            <a:r>
              <a:rPr lang="en-US" sz="1200" b="1" baseline="0" dirty="0" smtClean="0"/>
              <a:t>Add</a:t>
            </a:r>
            <a:r>
              <a:rPr lang="en-US" sz="1200" b="0" baseline="0" dirty="0" smtClean="0"/>
              <a:t> </a:t>
            </a:r>
            <a:r>
              <a:rPr lang="en-US" sz="1200" b="1" baseline="0" dirty="0" smtClean="0"/>
              <a:t>Shape</a:t>
            </a:r>
            <a:r>
              <a:rPr lang="en-US" sz="1200" b="0" baseline="0" dirty="0" smtClean="0"/>
              <a:t>, and then click </a:t>
            </a:r>
            <a:r>
              <a:rPr lang="en-US" sz="1200" b="1" baseline="0" dirty="0" smtClean="0"/>
              <a:t>Add</a:t>
            </a:r>
            <a:r>
              <a:rPr lang="en-US" sz="1200" b="0" baseline="0" dirty="0" smtClean="0"/>
              <a:t> </a:t>
            </a:r>
            <a:r>
              <a:rPr lang="en-US" sz="1200" b="1" baseline="0" dirty="0" smtClean="0"/>
              <a:t>Shape</a:t>
            </a:r>
            <a:r>
              <a:rPr lang="en-US" sz="1200" b="0" baseline="0" dirty="0" smtClean="0"/>
              <a:t> </a:t>
            </a:r>
            <a:r>
              <a:rPr lang="en-US" sz="1200" b="1" baseline="0" dirty="0" smtClean="0"/>
              <a:t>After</a:t>
            </a:r>
            <a:r>
              <a:rPr lang="en-US" sz="1200" b="0" baseline="0" dirty="0" smtClean="0"/>
              <a:t>.</a:t>
            </a:r>
          </a:p>
          <a:p>
            <a:pPr marL="228600" indent="-228600">
              <a:buFont typeface="+mj-lt"/>
              <a:buAutoNum type="arabicPeriod"/>
            </a:pPr>
            <a:r>
              <a:rPr lang="en-US" sz="1200" dirty="0" smtClean="0"/>
              <a:t>Select</a:t>
            </a:r>
            <a:r>
              <a:rPr lang="en-US" sz="1200" baseline="0" dirty="0" smtClean="0"/>
              <a:t> the graphic, and then click one of the arrows on the left border. In the </a:t>
            </a:r>
            <a:r>
              <a:rPr lang="en-US" sz="1200" b="1" baseline="0" dirty="0" smtClean="0"/>
              <a:t>Type your text here </a:t>
            </a:r>
            <a:r>
              <a:rPr lang="en-US" sz="1200" baseline="0" dirty="0" smtClean="0"/>
              <a:t>dialog box, enter text for the topic headings and bullet points. (</a:t>
            </a:r>
            <a:r>
              <a:rPr lang="en-US" sz="1200" b="0" baseline="0" dirty="0" smtClean="0"/>
              <a:t>Note: To create a bulleted list below the new, fourth “topic” rectangle, select the topic heading text box in the </a:t>
            </a:r>
            <a:r>
              <a:rPr lang="en-US" sz="1200" b="1" baseline="0" dirty="0" smtClean="0"/>
              <a:t>Type your text here </a:t>
            </a:r>
            <a:r>
              <a:rPr lang="en-US" sz="1200" b="0" baseline="0" dirty="0" smtClean="0"/>
              <a:t>dialog box, and then under </a:t>
            </a:r>
            <a:r>
              <a:rPr lang="en-US" sz="1200" b="1" baseline="0" dirty="0" smtClean="0"/>
              <a:t>SmartArt</a:t>
            </a:r>
            <a:r>
              <a:rPr lang="en-US" sz="1200" b="0" baseline="0" dirty="0" smtClean="0"/>
              <a:t> </a:t>
            </a:r>
            <a:r>
              <a:rPr lang="en-US" sz="1200" b="1" baseline="0" dirty="0" smtClean="0"/>
              <a:t>Tools</a:t>
            </a:r>
            <a:r>
              <a:rPr lang="en-US" sz="1200" b="0" baseline="0" dirty="0" smtClean="0"/>
              <a:t>, on the </a:t>
            </a:r>
            <a:r>
              <a:rPr lang="en-US" sz="1200" b="1" baseline="0" dirty="0" smtClean="0"/>
              <a:t>Design</a:t>
            </a:r>
            <a:r>
              <a:rPr lang="en-US" sz="1200" b="0" baseline="0" dirty="0" smtClean="0"/>
              <a:t> tab, in the </a:t>
            </a:r>
            <a:r>
              <a:rPr lang="en-US" sz="1200" b="1" baseline="0" dirty="0" smtClean="0"/>
              <a:t>Create</a:t>
            </a:r>
            <a:r>
              <a:rPr lang="en-US" sz="1200" b="0" baseline="0" dirty="0" smtClean="0"/>
              <a:t> </a:t>
            </a:r>
            <a:r>
              <a:rPr lang="en-US" sz="1200" b="1" baseline="0" dirty="0" smtClean="0"/>
              <a:t>Graphic</a:t>
            </a:r>
            <a:r>
              <a:rPr lang="en-US" sz="1200" b="0" baseline="0" dirty="0" smtClean="0"/>
              <a:t> group, click </a:t>
            </a:r>
            <a:r>
              <a:rPr lang="en-US" sz="1200" b="1" baseline="0" dirty="0" smtClean="0"/>
              <a:t>Add</a:t>
            </a:r>
            <a:r>
              <a:rPr lang="en-US" sz="1200" b="0" baseline="0" dirty="0" smtClean="0"/>
              <a:t> </a:t>
            </a:r>
            <a:r>
              <a:rPr lang="en-US" sz="1200" b="1" baseline="0" dirty="0" smtClean="0"/>
              <a:t>Bullet</a:t>
            </a:r>
            <a:r>
              <a:rPr lang="en-US" sz="1200" b="0" baseline="0" dirty="0" smtClean="0"/>
              <a:t>. Enter text into the new bullet text box. Repeat the process to add a second bullet.)</a:t>
            </a:r>
          </a:p>
          <a:p>
            <a:pPr marL="228600" indent="-228600">
              <a:buFont typeface="+mj-lt"/>
              <a:buAutoNum type="arabicPeriod"/>
            </a:pPr>
            <a:r>
              <a:rPr lang="en-US" sz="1200" b="0" baseline="0" dirty="0" smtClean="0"/>
              <a:t>Select the graphic. Under </a:t>
            </a:r>
            <a:r>
              <a:rPr lang="en-US" sz="1200" b="1" baseline="0" dirty="0" smtClean="0"/>
              <a:t>SmartArt Tools</a:t>
            </a:r>
            <a:r>
              <a:rPr lang="en-US" sz="1200" b="0" baseline="0" dirty="0" smtClean="0"/>
              <a:t>, on the </a:t>
            </a:r>
            <a:r>
              <a:rPr lang="en-US" sz="1200" b="1" baseline="0" dirty="0" smtClean="0"/>
              <a:t>Format</a:t>
            </a:r>
            <a:r>
              <a:rPr lang="en-US" sz="1200" b="0" baseline="0" dirty="0" smtClean="0"/>
              <a:t> tab, click </a:t>
            </a:r>
            <a:r>
              <a:rPr lang="en-US" sz="1200" b="1" baseline="0" dirty="0" smtClean="0"/>
              <a:t>Size</a:t>
            </a:r>
            <a:r>
              <a:rPr lang="en-US" sz="1200" b="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Height</a:t>
            </a:r>
            <a:r>
              <a:rPr lang="en-US" sz="1200" b="0" baseline="0" dirty="0" smtClean="0"/>
              <a:t> box, enter </a:t>
            </a:r>
            <a:r>
              <a:rPr lang="en-US" sz="1200" b="1" baseline="0" dirty="0" smtClean="0"/>
              <a:t>4.44”</a:t>
            </a:r>
            <a:r>
              <a:rPr lang="en-US" sz="1200" b="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Width</a:t>
            </a:r>
            <a:r>
              <a:rPr lang="en-US" sz="1200" b="0" baseline="0" dirty="0" smtClean="0"/>
              <a:t> box, enter </a:t>
            </a:r>
            <a:r>
              <a:rPr lang="en-US" sz="1200" b="1" baseline="0" dirty="0" smtClean="0"/>
              <a:t>9.47”</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6"/>
              <a:tabLst/>
              <a:defRPr/>
            </a:pPr>
            <a:r>
              <a:rPr lang="en-US" sz="1200" b="0" baseline="0" dirty="0" smtClean="0"/>
              <a:t>Under </a:t>
            </a:r>
            <a:r>
              <a:rPr lang="en-US" sz="1200" b="1" baseline="0" dirty="0" smtClean="0"/>
              <a:t>SmartArt Tools</a:t>
            </a:r>
            <a:r>
              <a:rPr lang="en-US" sz="1200" b="0" baseline="0" dirty="0" smtClean="0"/>
              <a:t>, on the </a:t>
            </a:r>
            <a:r>
              <a:rPr lang="en-US" sz="1200" b="1" baseline="0" dirty="0" smtClean="0"/>
              <a:t>Format</a:t>
            </a:r>
            <a:r>
              <a:rPr lang="en-US" sz="1200" b="0" baseline="0" dirty="0" smtClean="0"/>
              <a:t> tab, click </a:t>
            </a:r>
            <a:r>
              <a:rPr lang="en-US" sz="1200" b="1" baseline="0" dirty="0" smtClean="0"/>
              <a:t>Arrange</a:t>
            </a:r>
            <a:r>
              <a:rPr lang="en-US" sz="1200" b="0" baseline="0" dirty="0" smtClean="0"/>
              <a:t>, click </a:t>
            </a:r>
            <a:r>
              <a:rPr lang="en-US" sz="1200" b="1" baseline="0" dirty="0" smtClean="0"/>
              <a:t>Align</a:t>
            </a:r>
            <a:r>
              <a:rPr lang="en-US" sz="1200" b="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Click </a:t>
            </a:r>
            <a:r>
              <a:rPr lang="en-US" sz="1200" b="1" baseline="0" dirty="0" smtClean="0"/>
              <a:t>Align to Slide</a:t>
            </a:r>
            <a:r>
              <a:rPr lang="en-US" sz="1200" b="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Click </a:t>
            </a:r>
            <a:r>
              <a:rPr lang="en-US" sz="1200" b="1" baseline="0" dirty="0" smtClean="0"/>
              <a:t>Align Middle</a:t>
            </a:r>
            <a:r>
              <a:rPr lang="en-US" sz="1200" b="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Click </a:t>
            </a:r>
            <a:r>
              <a:rPr lang="en-US" sz="1200" b="1" baseline="0" dirty="0" smtClean="0"/>
              <a:t>Align Center</a:t>
            </a:r>
            <a:r>
              <a:rPr lang="en-US" sz="1200" b="0" baseline="0" dirty="0" smtClean="0"/>
              <a:t>. </a:t>
            </a:r>
          </a:p>
          <a:p>
            <a:pPr marL="228600" indent="-228600">
              <a:buFont typeface="+mj-lt"/>
              <a:buAutoNum type="arabicPeriod" startAt="7"/>
            </a:pPr>
            <a:r>
              <a:rPr lang="en-US" sz="1200" dirty="0" smtClean="0"/>
              <a:t>On the slide, select</a:t>
            </a:r>
            <a:r>
              <a:rPr lang="en-US" sz="1200" baseline="0" dirty="0" smtClean="0"/>
              <a:t> the graphic. On the </a:t>
            </a:r>
            <a:r>
              <a:rPr lang="en-US" sz="1200" b="1" baseline="0" dirty="0" smtClean="0"/>
              <a:t>Design</a:t>
            </a:r>
            <a:r>
              <a:rPr lang="en-US" sz="1200" baseline="0" dirty="0" smtClean="0"/>
              <a:t> tab, in the </a:t>
            </a:r>
            <a:r>
              <a:rPr lang="en-US" sz="1200" b="1" baseline="0" dirty="0" smtClean="0"/>
              <a:t>Themes</a:t>
            </a:r>
            <a:r>
              <a:rPr lang="en-US" sz="1200" baseline="0" dirty="0" smtClean="0"/>
              <a:t> group, click </a:t>
            </a:r>
            <a:r>
              <a:rPr lang="en-US" sz="1200" b="1" baseline="0" dirty="0" smtClean="0"/>
              <a:t>Colors</a:t>
            </a:r>
            <a:r>
              <a:rPr lang="en-US" sz="1200" b="0" baseline="0" dirty="0" smtClean="0"/>
              <a:t>,</a:t>
            </a:r>
            <a:r>
              <a:rPr lang="en-US" sz="1200" b="1" baseline="0" dirty="0" smtClean="0"/>
              <a:t> </a:t>
            </a:r>
            <a:r>
              <a:rPr lang="en-US" sz="1200" b="0" baseline="0" dirty="0" smtClean="0"/>
              <a:t>and then under </a:t>
            </a:r>
            <a:r>
              <a:rPr lang="en-US" sz="1200" b="1" baseline="0" dirty="0" smtClean="0"/>
              <a:t>Built-in</a:t>
            </a:r>
            <a:r>
              <a:rPr lang="en-US" sz="1200" b="0" baseline="0" dirty="0" smtClean="0"/>
              <a:t> click </a:t>
            </a:r>
            <a:r>
              <a:rPr lang="en-US" sz="1200" b="1" baseline="0" dirty="0" smtClean="0"/>
              <a:t>Technic</a:t>
            </a:r>
            <a:r>
              <a:rPr lang="en-US" sz="1200" b="0" baseline="0" dirty="0" smtClean="0"/>
              <a:t>.</a:t>
            </a:r>
            <a:r>
              <a:rPr lang="en-US" sz="1200" b="1" baseline="0" dirty="0" smtClean="0"/>
              <a:t> </a:t>
            </a:r>
            <a:r>
              <a:rPr lang="en-US" sz="1200" b="0" baseline="0" dirty="0" smtClean="0"/>
              <a:t>(</a:t>
            </a:r>
            <a:r>
              <a:rPr lang="en-US" dirty="0" smtClean="0"/>
              <a:t>Note: if this action is taken in a PowerPoint presentation containing more than one slide, the color scheme will be applied to all of the slides.)</a:t>
            </a:r>
            <a:endParaRPr lang="en-US" sz="1200" kern="1200" baseline="0" dirty="0" smtClean="0">
              <a:solidFill>
                <a:schemeClr val="tx1"/>
              </a:solidFill>
              <a:latin typeface="+mn-lt"/>
              <a:ea typeface="+mn-ea"/>
              <a:cs typeface="+mn-cs"/>
            </a:endParaRPr>
          </a:p>
          <a:p>
            <a:pPr marL="228600" indent="-228600">
              <a:buFont typeface="+mj-lt"/>
              <a:buAutoNum type="arabicPeriod" startAt="7"/>
            </a:pPr>
            <a:r>
              <a:rPr lang="en-US" sz="1200" b="0" baseline="0" dirty="0" smtClean="0"/>
              <a:t>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Design</a:t>
            </a:r>
            <a:r>
              <a:rPr lang="en-US" sz="1200" baseline="0" dirty="0" smtClean="0"/>
              <a:t> tab, in the </a:t>
            </a:r>
            <a:r>
              <a:rPr lang="en-US" sz="1200" b="1" baseline="0" dirty="0" smtClean="0"/>
              <a:t>SmartArt</a:t>
            </a:r>
            <a:r>
              <a:rPr lang="en-US" sz="1200" baseline="0" dirty="0" smtClean="0"/>
              <a:t> </a:t>
            </a:r>
            <a:r>
              <a:rPr lang="en-US" sz="1200" b="1" baseline="0" dirty="0" smtClean="0"/>
              <a:t>Styles</a:t>
            </a:r>
            <a:r>
              <a:rPr lang="en-US" sz="1200" baseline="0" dirty="0" smtClean="0"/>
              <a:t> group, do the following:</a:t>
            </a:r>
          </a:p>
          <a:p>
            <a:pPr marL="685800" lvl="1" indent="-228600">
              <a:buFont typeface="Arial" pitchFamily="34" charset="0"/>
              <a:buChar char="•"/>
            </a:pPr>
            <a:r>
              <a:rPr lang="en-US" sz="1200" baseline="0" dirty="0" smtClean="0"/>
              <a:t>Click </a:t>
            </a:r>
            <a:r>
              <a:rPr lang="en-US" sz="1200" b="1" baseline="0" dirty="0" smtClean="0"/>
              <a:t>Change</a:t>
            </a:r>
            <a:r>
              <a:rPr lang="en-US" sz="1200" baseline="0" dirty="0" smtClean="0"/>
              <a:t> </a:t>
            </a:r>
            <a:r>
              <a:rPr lang="en-US" sz="1200" b="1" baseline="0" dirty="0" smtClean="0"/>
              <a:t>Colors</a:t>
            </a:r>
            <a:r>
              <a:rPr lang="en-US" sz="1200" b="0" baseline="0" dirty="0" smtClean="0"/>
              <a:t> and then under </a:t>
            </a:r>
            <a:r>
              <a:rPr lang="en-US" sz="1200" b="1" baseline="0" dirty="0" smtClean="0"/>
              <a:t>Colorful</a:t>
            </a:r>
            <a:r>
              <a:rPr lang="en-US" sz="1200" b="0" baseline="0" dirty="0" smtClean="0"/>
              <a:t> click </a:t>
            </a:r>
            <a:r>
              <a:rPr lang="en-US" sz="1200" b="1" baseline="0" dirty="0" smtClean="0"/>
              <a:t>Colorful Range – Accent Colors 5 to 6 </a:t>
            </a:r>
            <a:r>
              <a:rPr lang="en-US" sz="1200" b="0" baseline="0" dirty="0" smtClean="0"/>
              <a:t>(fifth option from the left).</a:t>
            </a:r>
          </a:p>
          <a:p>
            <a:pPr marL="685800" lvl="1" indent="-228600">
              <a:buFont typeface="Arial" pitchFamily="34" charset="0"/>
              <a:buChar char="•"/>
            </a:pPr>
            <a:r>
              <a:rPr lang="en-US" sz="1200" baseline="0" dirty="0" smtClean="0"/>
              <a:t>Click </a:t>
            </a:r>
            <a:r>
              <a:rPr lang="en-US" sz="1200" b="1" baseline="0" dirty="0" smtClean="0"/>
              <a:t>More</a:t>
            </a:r>
            <a:r>
              <a:rPr lang="en-US" sz="1200" b="0" baseline="0" dirty="0" smtClean="0"/>
              <a:t>, and then under </a:t>
            </a:r>
            <a:r>
              <a:rPr lang="en-US" sz="1200" b="1" baseline="0" dirty="0" smtClean="0"/>
              <a:t>Best Match for Document</a:t>
            </a:r>
            <a:r>
              <a:rPr lang="en-US" sz="1200" b="0" baseline="0" dirty="0" smtClean="0"/>
              <a:t> click </a:t>
            </a:r>
            <a:r>
              <a:rPr lang="en-US" sz="1200" b="1" baseline="0" dirty="0" smtClean="0"/>
              <a:t>Intense Effect </a:t>
            </a:r>
            <a:r>
              <a:rPr lang="en-US" sz="1200" b="0" baseline="0" dirty="0" smtClean="0"/>
              <a:t>(fifth option from the left).</a:t>
            </a:r>
          </a:p>
          <a:p>
            <a:pPr marL="228600" indent="-228600">
              <a:buFont typeface="+mj-lt"/>
              <a:buAutoNum type="arabicPeriod" startAt="7"/>
            </a:pPr>
            <a:r>
              <a:rPr lang="en-US" sz="1200" baseline="0" dirty="0" smtClean="0"/>
              <a:t>Press and hold SHIFT, and then select all four “topic” rectangles. </a:t>
            </a:r>
          </a:p>
          <a:p>
            <a:pPr marL="228600" indent="-228600">
              <a:buFont typeface="+mj-lt"/>
              <a:buAutoNum type="arabicPeriod" startAt="7"/>
            </a:pPr>
            <a:r>
              <a:rPr lang="en-US" sz="1200" b="0" baseline="0" dirty="0" smtClean="0"/>
              <a:t>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Shapes </a:t>
            </a:r>
            <a:r>
              <a:rPr lang="en-US" sz="1200" baseline="0" dirty="0" smtClean="0"/>
              <a:t>group, click </a:t>
            </a:r>
            <a:r>
              <a:rPr lang="en-US" sz="1200" b="1" baseline="0" dirty="0" smtClean="0"/>
              <a:t>Change</a:t>
            </a:r>
            <a:r>
              <a:rPr lang="en-US" sz="1200" baseline="0" dirty="0" smtClean="0"/>
              <a:t> </a:t>
            </a:r>
            <a:r>
              <a:rPr lang="en-US" sz="1200" b="1" baseline="0" dirty="0" smtClean="0"/>
              <a:t>Shape</a:t>
            </a:r>
            <a:r>
              <a:rPr lang="en-US" sz="1200" b="0" baseline="0" dirty="0" smtClean="0"/>
              <a:t>, and then under </a:t>
            </a:r>
            <a:r>
              <a:rPr lang="en-US" sz="1200" b="1" baseline="0" dirty="0" smtClean="0"/>
              <a:t>Rectangles</a:t>
            </a:r>
            <a:r>
              <a:rPr lang="en-US" sz="1200" b="0" baseline="0" dirty="0" smtClean="0"/>
              <a:t> click </a:t>
            </a:r>
            <a:r>
              <a:rPr lang="en-US" sz="1200" b="1" baseline="0" dirty="0" smtClean="0"/>
              <a:t>Round Single Corner Rectangle </a:t>
            </a:r>
            <a:r>
              <a:rPr lang="en-US" sz="1200" b="0" baseline="0" dirty="0" smtClean="0"/>
              <a:t>(seventh option from the left).</a:t>
            </a:r>
          </a:p>
          <a:p>
            <a:pPr marL="228600" indent="-228600">
              <a:buFont typeface="+mj-lt"/>
              <a:buAutoNum type="arabicPeriod" startAt="7"/>
            </a:pPr>
            <a:r>
              <a:rPr lang="en-US" sz="1200" b="0" baseline="0" dirty="0" smtClean="0"/>
              <a:t>On the </a:t>
            </a:r>
            <a:r>
              <a:rPr lang="en-US" sz="1200" b="1" baseline="0" dirty="0" smtClean="0"/>
              <a:t>Home</a:t>
            </a:r>
            <a:r>
              <a:rPr lang="en-US" sz="1200" b="0" baseline="0" dirty="0" smtClean="0"/>
              <a:t> tab, in the </a:t>
            </a:r>
            <a:r>
              <a:rPr lang="en-US" sz="1200" b="1" baseline="0" dirty="0" smtClean="0"/>
              <a:t>Font </a:t>
            </a:r>
            <a:r>
              <a:rPr lang="en-US" sz="1200" b="0" baseline="0" dirty="0" smtClean="0"/>
              <a:t>group, select </a:t>
            </a:r>
            <a:r>
              <a:rPr lang="en-US" sz="1200" b="1" baseline="0" dirty="0" smtClean="0"/>
              <a:t>Gill Sans MT Condensed </a:t>
            </a:r>
            <a:r>
              <a:rPr lang="en-US" sz="1200" b="0" baseline="0" dirty="0" smtClean="0"/>
              <a:t>from the </a:t>
            </a:r>
            <a:r>
              <a:rPr lang="en-US" sz="1200" b="1" baseline="0" dirty="0" smtClean="0"/>
              <a:t>Font</a:t>
            </a:r>
            <a:r>
              <a:rPr lang="en-US" sz="1200" b="0" baseline="0" dirty="0" smtClean="0"/>
              <a:t> list.</a:t>
            </a:r>
          </a:p>
          <a:p>
            <a:pPr marL="228600" indent="-228600">
              <a:buFont typeface="+mj-lt"/>
              <a:buAutoNum type="arabicPeriod" startAt="7"/>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Paragraph</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Align Text Left</a:t>
            </a:r>
            <a:r>
              <a:rPr lang="en-US" sz="1200" kern="1200" dirty="0" smtClean="0">
                <a:solidFill>
                  <a:schemeClr val="tx1"/>
                </a:solidFill>
                <a:latin typeface="+mn-lt"/>
                <a:ea typeface="+mn-ea"/>
                <a:cs typeface="+mn-cs"/>
              </a:rPr>
              <a:t>. </a:t>
            </a:r>
          </a:p>
          <a:p>
            <a:pPr marL="228600" indent="-228600">
              <a:buFont typeface="+mj-lt"/>
              <a:buAutoNum type="arabicPeriod" startAt="7"/>
            </a:pPr>
            <a:r>
              <a:rPr lang="en-US" sz="1200" b="0" baseline="0" dirty="0" smtClean="0"/>
              <a:t>On the </a:t>
            </a:r>
            <a:r>
              <a:rPr lang="en-US" sz="1200" b="1" baseline="0" dirty="0" smtClean="0"/>
              <a:t>Home</a:t>
            </a:r>
            <a:r>
              <a:rPr lang="en-US" sz="1200" b="0" baseline="0" dirty="0" smtClean="0"/>
              <a:t> tab, in the bottom right corner of the </a:t>
            </a:r>
            <a:r>
              <a:rPr lang="en-US" sz="1200" b="1" baseline="0" dirty="0" smtClean="0"/>
              <a:t>Drawing </a:t>
            </a:r>
            <a:r>
              <a:rPr lang="en-US" sz="1200" b="0" baseline="0" dirty="0" smtClean="0"/>
              <a:t>group, click the </a:t>
            </a:r>
            <a:r>
              <a:rPr lang="en-US" sz="1200" b="1" baseline="0" dirty="0" smtClean="0"/>
              <a:t>Format Shape </a:t>
            </a:r>
            <a:r>
              <a:rPr lang="en-US" sz="1200" b="0" baseline="0" dirty="0" smtClean="0"/>
              <a:t>dialog box launcher. In the </a:t>
            </a:r>
            <a:r>
              <a:rPr lang="en-US" sz="1200" b="1" baseline="0" dirty="0" smtClean="0"/>
              <a:t>Format Shape </a:t>
            </a:r>
            <a:r>
              <a:rPr lang="en-US" sz="1200" b="0" baseline="0" dirty="0" smtClean="0"/>
              <a:t>dialog box, in the left pane, click </a:t>
            </a:r>
            <a:r>
              <a:rPr lang="en-US" sz="1200" b="1" baseline="0" dirty="0" smtClean="0"/>
              <a:t>Text Box</a:t>
            </a:r>
            <a:r>
              <a:rPr lang="en-US" sz="1200" b="0" baseline="0" dirty="0" smtClean="0"/>
              <a:t>. In the </a:t>
            </a:r>
            <a:r>
              <a:rPr lang="en-US" sz="1200" b="1" baseline="0" dirty="0" smtClean="0"/>
              <a:t>Text Box </a:t>
            </a:r>
            <a:r>
              <a:rPr lang="en-US" sz="1200" b="0" baseline="0" dirty="0" smtClean="0"/>
              <a:t>pane, under </a:t>
            </a:r>
            <a:r>
              <a:rPr lang="en-US" sz="1200" b="1" baseline="0" dirty="0" smtClean="0"/>
              <a:t>Text layout</a:t>
            </a:r>
            <a:r>
              <a:rPr lang="en-US" sz="1200" b="0" baseline="0" dirty="0" smtClean="0"/>
              <a:t>, in the </a:t>
            </a:r>
            <a:r>
              <a:rPr lang="en-US" sz="1200" b="1" baseline="0" dirty="0" smtClean="0"/>
              <a:t>Vertical alignment </a:t>
            </a:r>
            <a:r>
              <a:rPr lang="en-US" sz="1200" b="0" baseline="0" dirty="0" smtClean="0"/>
              <a:t>list, select </a:t>
            </a:r>
            <a:r>
              <a:rPr lang="en-US" sz="1200" b="1" baseline="0" dirty="0" smtClean="0"/>
              <a:t>Bottom</a:t>
            </a:r>
            <a:r>
              <a:rPr lang="en-US" sz="1200" b="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7"/>
              <a:tabLst/>
              <a:defRPr/>
            </a:pPr>
            <a:r>
              <a:rPr lang="en-US" sz="1200" baseline="0" dirty="0" smtClean="0"/>
              <a:t>Press and hold SHIFT, and then select all four bulleted-list rectangles. </a:t>
            </a:r>
            <a:r>
              <a:rPr lang="en-US" sz="1200" b="0" baseline="0" dirty="0" smtClean="0"/>
              <a:t>On the </a:t>
            </a:r>
            <a:r>
              <a:rPr lang="en-US" sz="1200" b="1" baseline="0" dirty="0" smtClean="0"/>
              <a:t>Home</a:t>
            </a:r>
            <a:r>
              <a:rPr lang="en-US" sz="1200" b="0" baseline="0" dirty="0" smtClean="0"/>
              <a:t> tab, in the </a:t>
            </a:r>
            <a:r>
              <a:rPr lang="en-US" sz="1200" b="1" baseline="0" dirty="0" smtClean="0"/>
              <a:t>Font </a:t>
            </a:r>
            <a:r>
              <a:rPr lang="en-US" sz="1200" b="0" baseline="0" dirty="0" smtClean="0"/>
              <a:t>group, select </a:t>
            </a:r>
            <a:r>
              <a:rPr lang="en-US" sz="1200" b="1" baseline="0" dirty="0" smtClean="0"/>
              <a:t>Gill Sans MT Condensed </a:t>
            </a:r>
            <a:r>
              <a:rPr lang="en-US" sz="1200" b="0" baseline="0" dirty="0" smtClean="0"/>
              <a:t>from the </a:t>
            </a:r>
            <a:r>
              <a:rPr lang="en-US" sz="1200" b="1" baseline="0" dirty="0" smtClean="0"/>
              <a:t>Font</a:t>
            </a:r>
            <a:r>
              <a:rPr lang="en-US" sz="1200" b="0" baseline="0" dirty="0" smtClean="0"/>
              <a:t> list, and then enter </a:t>
            </a:r>
            <a:r>
              <a:rPr lang="en-US" sz="1200" b="1" baseline="0" dirty="0" smtClean="0"/>
              <a:t>22 </a:t>
            </a:r>
            <a:r>
              <a:rPr lang="en-US" sz="1200" b="0" baseline="0" dirty="0" smtClean="0"/>
              <a:t>in the </a:t>
            </a:r>
            <a:r>
              <a:rPr lang="en-US" sz="1200" b="1" baseline="0" dirty="0" smtClean="0"/>
              <a:t>Font Size </a:t>
            </a:r>
            <a:r>
              <a:rPr lang="en-US" sz="1200" b="0" baseline="0" dirty="0" smtClean="0"/>
              <a:t>box.</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7"/>
              <a:tabLst/>
              <a:defRPr/>
            </a:pPr>
            <a:r>
              <a:rPr lang="en-US" sz="1200" b="0" baseline="0" dirty="0" smtClean="0"/>
              <a:t>On the </a:t>
            </a:r>
            <a:r>
              <a:rPr lang="en-US" sz="1200" b="1" baseline="0" dirty="0" smtClean="0"/>
              <a:t>Home</a:t>
            </a:r>
            <a:r>
              <a:rPr lang="en-US" sz="1200" b="0" baseline="0" dirty="0" smtClean="0"/>
              <a:t> tab, in the bottom right corner of the </a:t>
            </a:r>
            <a:r>
              <a:rPr lang="en-US" sz="1200" b="1" baseline="0" dirty="0" smtClean="0"/>
              <a:t>Drawing </a:t>
            </a:r>
            <a:r>
              <a:rPr lang="en-US" sz="1200" b="0" baseline="0" dirty="0" smtClean="0"/>
              <a:t>group, click the </a:t>
            </a:r>
            <a:r>
              <a:rPr lang="en-US" sz="1200" b="1" baseline="0" dirty="0" smtClean="0"/>
              <a:t>Format Shape </a:t>
            </a:r>
            <a:r>
              <a:rPr lang="en-US" sz="1200" b="0" baseline="0" dirty="0" smtClean="0"/>
              <a:t>dialog box launcher. In the </a:t>
            </a:r>
            <a:r>
              <a:rPr lang="en-US" sz="1200" b="1" baseline="0" dirty="0" smtClean="0"/>
              <a:t>Format Shape </a:t>
            </a:r>
            <a:r>
              <a:rPr lang="en-US" sz="1200" b="0" baseline="0" dirty="0" smtClean="0"/>
              <a:t>dialog box, in the left pane, click </a:t>
            </a:r>
            <a:r>
              <a:rPr lang="en-US" sz="1200" b="1" baseline="0" dirty="0" smtClean="0"/>
              <a:t>Text Box</a:t>
            </a:r>
            <a:r>
              <a:rPr lang="en-US" sz="1200" b="0" baseline="0" dirty="0" smtClean="0"/>
              <a:t>. In the </a:t>
            </a:r>
            <a:r>
              <a:rPr lang="en-US" sz="1200" b="1" baseline="0" dirty="0" smtClean="0"/>
              <a:t>Text Box </a:t>
            </a:r>
            <a:r>
              <a:rPr lang="en-US" sz="1200" b="0" baseline="0" dirty="0" smtClean="0"/>
              <a:t>pane, under </a:t>
            </a:r>
            <a:r>
              <a:rPr lang="en-US" sz="1200" b="1" baseline="0" dirty="0" smtClean="0"/>
              <a:t>Internal margin</a:t>
            </a:r>
            <a:r>
              <a:rPr lang="en-US" sz="1200" b="0" baseline="0" dirty="0" smtClean="0"/>
              <a:t>, do the following:</a:t>
            </a:r>
          </a:p>
          <a:p>
            <a:pPr marL="685800" lvl="1" indent="-228600">
              <a:buFont typeface="Arial" pitchFamily="34" charset="0"/>
              <a:buChar char="•"/>
            </a:pPr>
            <a:r>
              <a:rPr lang="en-US" sz="1200" b="0" baseline="0" dirty="0" smtClean="0"/>
              <a:t>In the </a:t>
            </a:r>
            <a:r>
              <a:rPr lang="en-US" sz="1200" b="1" baseline="0" dirty="0" smtClean="0"/>
              <a:t>Left</a:t>
            </a:r>
            <a:r>
              <a:rPr lang="en-US" sz="1200" b="0" baseline="0" dirty="0" smtClean="0"/>
              <a:t> box, enter </a:t>
            </a:r>
            <a:r>
              <a:rPr lang="en-US" sz="1200" b="1" baseline="0" dirty="0" smtClean="0"/>
              <a:t>0.1”</a:t>
            </a:r>
            <a:r>
              <a:rPr lang="en-US" sz="1200" b="0" baseline="0" dirty="0" smtClean="0"/>
              <a:t>.</a:t>
            </a:r>
          </a:p>
          <a:p>
            <a:pPr marL="685800" lvl="1" indent="-228600">
              <a:buFont typeface="Arial" pitchFamily="34" charset="0"/>
              <a:buChar char="•"/>
            </a:pPr>
            <a:r>
              <a:rPr lang="en-US" sz="1200" b="0" baseline="0" dirty="0" smtClean="0"/>
              <a:t>In the </a:t>
            </a:r>
            <a:r>
              <a:rPr lang="en-US" sz="1200" b="1" baseline="0" dirty="0" smtClean="0"/>
              <a:t>Top</a:t>
            </a:r>
            <a:r>
              <a:rPr lang="en-US" sz="1200" b="0" baseline="0" dirty="0" smtClean="0"/>
              <a:t> box, enter </a:t>
            </a:r>
            <a:r>
              <a:rPr lang="en-US" sz="1200" b="1" baseline="0" dirty="0" smtClean="0"/>
              <a:t>0.2”</a:t>
            </a:r>
            <a:r>
              <a:rPr lang="en-US" sz="1200" b="0" baseline="0" dirty="0" smtClean="0"/>
              <a:t>.</a:t>
            </a:r>
          </a:p>
          <a:p>
            <a:pPr marL="685800" lvl="1" indent="-228600">
              <a:buFont typeface="Arial" pitchFamily="34" charset="0"/>
              <a:buChar char="•"/>
            </a:pPr>
            <a:r>
              <a:rPr lang="en-US" sz="1200" b="0" baseline="0" dirty="0" smtClean="0"/>
              <a:t>In the </a:t>
            </a:r>
            <a:r>
              <a:rPr lang="en-US" sz="1200" b="1" baseline="0" dirty="0" smtClean="0"/>
              <a:t>Right</a:t>
            </a:r>
            <a:r>
              <a:rPr lang="en-US" sz="1200" b="0" baseline="0" dirty="0" smtClean="0"/>
              <a:t> box, enter </a:t>
            </a:r>
            <a:r>
              <a:rPr lang="en-US" sz="1200" b="1" baseline="0" dirty="0" smtClean="0"/>
              <a:t>0.1”</a:t>
            </a:r>
            <a:r>
              <a:rPr lang="en-US" sz="1200" b="0" baseline="0" dirty="0" smtClean="0"/>
              <a:t>.</a:t>
            </a:r>
          </a:p>
          <a:p>
            <a:pPr marL="685800" lvl="1" indent="-228600">
              <a:buFont typeface="Arial" pitchFamily="34" charset="0"/>
              <a:buChar char="•"/>
            </a:pPr>
            <a:r>
              <a:rPr lang="en-US" sz="1200" b="0" baseline="0" dirty="0" smtClean="0"/>
              <a:t>In the </a:t>
            </a:r>
            <a:r>
              <a:rPr lang="en-US" sz="1200" b="1" baseline="0" dirty="0" smtClean="0"/>
              <a:t>Bottom</a:t>
            </a:r>
            <a:r>
              <a:rPr lang="en-US" sz="1200" b="0" baseline="0" dirty="0" smtClean="0"/>
              <a:t> box, enter </a:t>
            </a:r>
            <a:r>
              <a:rPr lang="en-US" sz="1200" b="1" baseline="0" dirty="0" smtClean="0"/>
              <a:t>0.1”</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16"/>
              <a:tabLst/>
              <a:defRPr/>
            </a:pPr>
            <a:r>
              <a:rPr lang="en-US" sz="1200" baseline="0" dirty="0" smtClean="0"/>
              <a:t>Select the first bulleted-list rectangle from the left. </a:t>
            </a:r>
            <a:r>
              <a:rPr lang="en-US" sz="1200" b="0" baseline="0" dirty="0" smtClean="0"/>
              <a:t>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Shape Styles </a:t>
            </a:r>
            <a:r>
              <a:rPr lang="en-US" sz="1200" baseline="0" dirty="0" smtClean="0"/>
              <a:t>group, click the arrow next to </a:t>
            </a:r>
            <a:r>
              <a:rPr lang="en-US" sz="1200" b="1" baseline="0" dirty="0" smtClean="0"/>
              <a:t>Shape Fill</a:t>
            </a:r>
            <a:r>
              <a:rPr lang="en-US" sz="1200" b="0" baseline="0" dirty="0" smtClean="0"/>
              <a:t>, point to</a:t>
            </a:r>
            <a:r>
              <a:rPr lang="en-US" sz="1200" b="1" baseline="0" dirty="0" smtClean="0"/>
              <a:t> Gradient</a:t>
            </a:r>
            <a:r>
              <a:rPr lang="en-US" sz="1200" b="0" baseline="0" dirty="0" smtClean="0"/>
              <a:t>, and then click </a:t>
            </a:r>
            <a:r>
              <a:rPr lang="en-US" sz="1200" b="1" baseline="0" dirty="0" smtClean="0"/>
              <a:t>More Gradients</a:t>
            </a:r>
            <a:r>
              <a:rPr lang="en-US" sz="1200" b="0" baseline="0" dirty="0" smtClean="0"/>
              <a:t>. In the </a:t>
            </a:r>
            <a:r>
              <a:rPr lang="en-US" sz="1200" b="1" baseline="0" dirty="0" smtClean="0"/>
              <a:t>Format Shape </a:t>
            </a:r>
            <a:r>
              <a:rPr lang="en-US" sz="1200" b="0" baseline="0" dirty="0" smtClean="0"/>
              <a:t>dialog box, in the left pane, click </a:t>
            </a:r>
            <a:r>
              <a:rPr lang="en-US" sz="1200" b="1" baseline="0" dirty="0" smtClean="0"/>
              <a:t>Fill</a:t>
            </a:r>
            <a:r>
              <a:rPr lang="en-US" sz="1200" b="0" baseline="0" dirty="0" smtClean="0"/>
              <a:t>, select </a:t>
            </a:r>
            <a:r>
              <a:rPr lang="en-US" sz="1200" b="1" baseline="0" dirty="0" smtClean="0"/>
              <a:t>Gradient fill </a:t>
            </a:r>
            <a:r>
              <a:rPr lang="en-US" sz="1200" b="0" baseline="0" dirty="0" smtClean="0"/>
              <a:t>in the </a:t>
            </a:r>
            <a:r>
              <a:rPr lang="en-US" sz="1200" b="1" baseline="0" dirty="0" smtClean="0"/>
              <a:t>Fill </a:t>
            </a:r>
            <a:r>
              <a:rPr lang="en-US" sz="1200" b="0" baseline="0" dirty="0" smtClean="0"/>
              <a:t>pane,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Type </a:t>
            </a:r>
            <a:r>
              <a:rPr lang="en-US" sz="1200" b="0" baseline="0" dirty="0" smtClean="0"/>
              <a:t>list, select </a:t>
            </a:r>
            <a:r>
              <a:rPr lang="en-US" sz="1200" b="1" baseline="0" dirty="0" smtClean="0"/>
              <a:t>Linear</a:t>
            </a:r>
            <a:r>
              <a:rPr lang="en-US" sz="1200" b="0" baseline="0" dirty="0" smtClean="0"/>
              <a:t>.</a:t>
            </a:r>
            <a:r>
              <a:rPr lang="en-US" sz="1200" b="1"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Click the button next to </a:t>
            </a:r>
            <a:r>
              <a:rPr lang="en-US" sz="1200" b="1" baseline="0" dirty="0" smtClean="0"/>
              <a:t>Direction</a:t>
            </a:r>
            <a:r>
              <a:rPr lang="en-US" sz="1200" b="0" baseline="0" dirty="0" smtClean="0"/>
              <a:t>, and then click </a:t>
            </a:r>
            <a:r>
              <a:rPr lang="en-US" sz="1200" b="1" baseline="0" dirty="0" smtClean="0"/>
              <a:t>Linear Down </a:t>
            </a:r>
            <a:r>
              <a:rPr lang="en-US" sz="1200" b="0" baseline="0" dirty="0" smtClean="0"/>
              <a:t>(first row, second option from the left).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two stops appear in the slider.</a:t>
            </a:r>
          </a:p>
          <a:p>
            <a:pPr marL="228600" indent="-228600">
              <a:buFont typeface="+mj-lt"/>
              <a:buAutoNum type="arabicPeriod" startAt="17"/>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225</a:t>
            </a:r>
            <a:r>
              <a:rPr lang="en-US" sz="1200" dirty="0" smtClean="0"/>
              <a:t>, Green: </a:t>
            </a:r>
            <a:r>
              <a:rPr lang="en-US" sz="1200" b="1" baseline="0" dirty="0" smtClean="0"/>
              <a:t>222</a:t>
            </a:r>
            <a:r>
              <a:rPr lang="en-US" sz="1200" dirty="0" smtClean="0"/>
              <a:t>, Blue: </a:t>
            </a:r>
            <a:r>
              <a:rPr lang="en-US" sz="1200" b="1" baseline="0" dirty="0" smtClean="0"/>
              <a:t>215</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0%</a:t>
            </a:r>
            <a:r>
              <a:rPr lang="en-US" sz="1200" b="0" kern="1200" baseline="0" dirty="0" smtClean="0">
                <a:solidFill>
                  <a:schemeClr val="tx1"/>
                </a:solidFill>
                <a:latin typeface="+mn-lt"/>
                <a:ea typeface="+mn-ea"/>
                <a:cs typeface="+mn-cs"/>
              </a:rPr>
              <a:t>.</a:t>
            </a:r>
            <a:endParaRPr lang="en-US" sz="1200" dirty="0" smtClean="0"/>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last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225</a:t>
            </a:r>
            <a:r>
              <a:rPr lang="en-US" sz="1200" dirty="0" smtClean="0"/>
              <a:t>, Green: </a:t>
            </a:r>
            <a:r>
              <a:rPr lang="en-US" sz="1200" b="1" baseline="0" dirty="0" smtClean="0"/>
              <a:t>222</a:t>
            </a:r>
            <a:r>
              <a:rPr lang="en-US" sz="1200" dirty="0" smtClean="0"/>
              <a:t>, Blue: </a:t>
            </a:r>
            <a:r>
              <a:rPr lang="en-US" sz="1200" b="1" baseline="0" dirty="0" smtClean="0"/>
              <a:t>215</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100%</a:t>
            </a:r>
            <a:r>
              <a:rPr lang="en-US" sz="1200" b="0" kern="1200" baseline="0" dirty="0" smtClean="0">
                <a:solidFill>
                  <a:schemeClr val="tx1"/>
                </a:solidFill>
                <a:latin typeface="+mn-lt"/>
                <a:ea typeface="+mn-ea"/>
                <a:cs typeface="+mn-cs"/>
              </a:rPr>
              <a:t>.</a:t>
            </a:r>
            <a:endParaRPr lang="en-US" sz="1200" dirty="0" smtClean="0"/>
          </a:p>
          <a:p>
            <a:pPr marL="228600" lvl="0" indent="-228600">
              <a:buFont typeface="+mj-lt"/>
              <a:buAutoNum type="arabicPeriod" startAt="18"/>
            </a:pPr>
            <a:r>
              <a:rPr lang="en-US" sz="1200" baseline="0" dirty="0" smtClean="0"/>
              <a:t>Select the second bulleted-list rectangle from the left. </a:t>
            </a:r>
            <a:r>
              <a:rPr lang="en-US" sz="1200" b="0" baseline="0" dirty="0" smtClean="0"/>
              <a:t>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Shape Styles </a:t>
            </a:r>
            <a:r>
              <a:rPr lang="en-US" sz="1200" baseline="0" dirty="0" smtClean="0"/>
              <a:t>group, click the arrow next to </a:t>
            </a:r>
            <a:r>
              <a:rPr lang="en-US" sz="1200" b="1" baseline="0" dirty="0" smtClean="0"/>
              <a:t>Shape Fill</a:t>
            </a:r>
            <a:r>
              <a:rPr lang="en-US" sz="1200" b="0" baseline="0" dirty="0" smtClean="0"/>
              <a:t>, point to</a:t>
            </a:r>
            <a:r>
              <a:rPr lang="en-US" sz="1200" b="1" baseline="0" dirty="0" smtClean="0"/>
              <a:t> Gradient</a:t>
            </a:r>
            <a:r>
              <a:rPr lang="en-US" sz="1200" b="0" baseline="0" dirty="0" smtClean="0"/>
              <a:t>, and then click </a:t>
            </a:r>
            <a:r>
              <a:rPr lang="en-US" sz="1200" b="1" baseline="0" dirty="0" smtClean="0"/>
              <a:t>More Gradients</a:t>
            </a:r>
            <a:r>
              <a:rPr lang="en-US" sz="1200" b="0" baseline="0" dirty="0" smtClean="0"/>
              <a:t>. In the </a:t>
            </a:r>
            <a:r>
              <a:rPr lang="en-US" sz="1200" b="1" baseline="0" dirty="0" smtClean="0"/>
              <a:t>Format Shape </a:t>
            </a:r>
            <a:r>
              <a:rPr lang="en-US" sz="1200" b="0" baseline="0" dirty="0" smtClean="0"/>
              <a:t>dialog box, in the left pane, click </a:t>
            </a:r>
            <a:r>
              <a:rPr lang="en-US" sz="1200" b="1" baseline="0" dirty="0" smtClean="0"/>
              <a:t>Fill</a:t>
            </a:r>
            <a:r>
              <a:rPr lang="en-US" sz="1200" b="0" baseline="0" dirty="0" smtClean="0"/>
              <a:t>, select </a:t>
            </a:r>
            <a:r>
              <a:rPr lang="en-US" sz="1200" b="1" baseline="0" dirty="0" smtClean="0"/>
              <a:t>Gradient fill </a:t>
            </a:r>
            <a:r>
              <a:rPr lang="en-US" sz="1200" b="0" baseline="0" dirty="0" smtClean="0"/>
              <a:t>in the </a:t>
            </a:r>
            <a:r>
              <a:rPr lang="en-US" sz="1200" b="1" baseline="0" dirty="0" smtClean="0"/>
              <a:t>Fill </a:t>
            </a:r>
            <a:r>
              <a:rPr lang="en-US" sz="1200" b="0" baseline="0" dirty="0" smtClean="0"/>
              <a:t>pane,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Type </a:t>
            </a:r>
            <a:r>
              <a:rPr lang="en-US" sz="1200" b="0" baseline="0" dirty="0" smtClean="0"/>
              <a:t>list, select </a:t>
            </a:r>
            <a:r>
              <a:rPr lang="en-US" sz="1200" b="1" baseline="0" dirty="0" smtClean="0"/>
              <a:t>Linear</a:t>
            </a:r>
            <a:r>
              <a:rPr lang="en-US" sz="1200" b="0" baseline="0" dirty="0" smtClean="0"/>
              <a:t>.</a:t>
            </a:r>
            <a:r>
              <a:rPr lang="en-US" sz="1200" b="1"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Click the button next to </a:t>
            </a:r>
            <a:r>
              <a:rPr lang="en-US" sz="1200" b="1" baseline="0" dirty="0" smtClean="0"/>
              <a:t>Direction</a:t>
            </a:r>
            <a:r>
              <a:rPr lang="en-US" sz="1200" b="0" baseline="0" dirty="0" smtClean="0"/>
              <a:t>, and then click </a:t>
            </a:r>
            <a:r>
              <a:rPr lang="en-US" sz="1200" b="1" baseline="0" dirty="0" smtClean="0"/>
              <a:t>Linear Down </a:t>
            </a:r>
            <a:r>
              <a:rPr lang="en-US" sz="1200" b="0" baseline="0" dirty="0" smtClean="0"/>
              <a:t>(first row, second option from the left).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two stops appear in the slider.</a:t>
            </a:r>
          </a:p>
          <a:p>
            <a:pPr marL="228600" indent="-228600">
              <a:buFont typeface="+mj-lt"/>
              <a:buAutoNum type="arabicPeriod" startAt="19"/>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222</a:t>
            </a:r>
            <a:r>
              <a:rPr lang="en-US" sz="1200" dirty="0" smtClean="0"/>
              <a:t>, Green: </a:t>
            </a:r>
            <a:r>
              <a:rPr lang="en-US" sz="1200" b="1" baseline="0" dirty="0" smtClean="0"/>
              <a:t>225</a:t>
            </a:r>
            <a:r>
              <a:rPr lang="en-US" sz="1200" dirty="0" smtClean="0"/>
              <a:t>, Blue: </a:t>
            </a:r>
            <a:r>
              <a:rPr lang="en-US" sz="1200" b="1" baseline="0" dirty="0" smtClean="0"/>
              <a:t>219</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0%</a:t>
            </a:r>
            <a:r>
              <a:rPr lang="en-US" sz="1200" b="0" kern="1200" baseline="0" dirty="0" smtClean="0">
                <a:solidFill>
                  <a:schemeClr val="tx1"/>
                </a:solidFill>
                <a:latin typeface="+mn-lt"/>
                <a:ea typeface="+mn-ea"/>
                <a:cs typeface="+mn-cs"/>
              </a:rPr>
              <a:t>.</a:t>
            </a:r>
            <a:endParaRPr lang="en-US" sz="1200" dirty="0" smtClean="0"/>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last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222</a:t>
            </a:r>
            <a:r>
              <a:rPr lang="en-US" sz="1200" dirty="0" smtClean="0"/>
              <a:t>, Green: </a:t>
            </a:r>
            <a:r>
              <a:rPr lang="en-US" sz="1200" b="1" baseline="0" dirty="0" smtClean="0"/>
              <a:t>225</a:t>
            </a:r>
            <a:r>
              <a:rPr lang="en-US" sz="1200" dirty="0" smtClean="0"/>
              <a:t>, Blue: </a:t>
            </a:r>
            <a:r>
              <a:rPr lang="en-US" sz="1200" b="1" baseline="0" dirty="0" smtClean="0"/>
              <a:t>219</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100%</a:t>
            </a:r>
            <a:r>
              <a:rPr lang="en-US" sz="1200" b="0" kern="1200" baseline="0" dirty="0" smtClean="0">
                <a:solidFill>
                  <a:schemeClr val="tx1"/>
                </a:solidFill>
                <a:latin typeface="+mn-lt"/>
                <a:ea typeface="+mn-ea"/>
                <a:cs typeface="+mn-cs"/>
              </a:rPr>
              <a:t>.</a:t>
            </a:r>
            <a:endParaRPr lang="en-US" sz="1200" dirty="0" smtClean="0"/>
          </a:p>
          <a:p>
            <a:pPr marL="228600" lvl="0" indent="-228600">
              <a:buFont typeface="+mj-lt"/>
              <a:buAutoNum type="arabicPeriod" startAt="20"/>
            </a:pPr>
            <a:r>
              <a:rPr lang="en-US" sz="1200" baseline="0" dirty="0" smtClean="0"/>
              <a:t>Select the third bulleted-list rectangle from the left. </a:t>
            </a:r>
            <a:r>
              <a:rPr lang="en-US" sz="1200" b="0" baseline="0" dirty="0" smtClean="0"/>
              <a:t>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Shape Styles </a:t>
            </a:r>
            <a:r>
              <a:rPr lang="en-US" sz="1200" baseline="0" dirty="0" smtClean="0"/>
              <a:t>group, click the arrow next to </a:t>
            </a:r>
            <a:r>
              <a:rPr lang="en-US" sz="1200" b="1" baseline="0" dirty="0" smtClean="0"/>
              <a:t>Shape Fill</a:t>
            </a:r>
            <a:r>
              <a:rPr lang="en-US" sz="1200" b="0" baseline="0" dirty="0" smtClean="0"/>
              <a:t>, point to</a:t>
            </a:r>
            <a:r>
              <a:rPr lang="en-US" sz="1200" b="1" baseline="0" dirty="0" smtClean="0"/>
              <a:t> Gradient</a:t>
            </a:r>
            <a:r>
              <a:rPr lang="en-US" sz="1200" b="0" baseline="0" dirty="0" smtClean="0"/>
              <a:t>, and then click </a:t>
            </a:r>
            <a:r>
              <a:rPr lang="en-US" sz="1200" b="1" baseline="0" dirty="0" smtClean="0"/>
              <a:t>More Gradients</a:t>
            </a:r>
            <a:r>
              <a:rPr lang="en-US" sz="1200" b="0" baseline="0" dirty="0" smtClean="0"/>
              <a:t>. In the </a:t>
            </a:r>
            <a:r>
              <a:rPr lang="en-US" sz="1200" b="1" baseline="0" dirty="0" smtClean="0"/>
              <a:t>Format Shape </a:t>
            </a:r>
            <a:r>
              <a:rPr lang="en-US" sz="1200" b="0" baseline="0" dirty="0" smtClean="0"/>
              <a:t>dialog box, in the left pane, click </a:t>
            </a:r>
            <a:r>
              <a:rPr lang="en-US" sz="1200" b="1" baseline="0" dirty="0" smtClean="0"/>
              <a:t>Fill</a:t>
            </a:r>
            <a:r>
              <a:rPr lang="en-US" sz="1200" b="0" baseline="0" dirty="0" smtClean="0"/>
              <a:t>, select </a:t>
            </a:r>
            <a:r>
              <a:rPr lang="en-US" sz="1200" b="1" baseline="0" dirty="0" smtClean="0"/>
              <a:t>Gradient fill </a:t>
            </a:r>
            <a:r>
              <a:rPr lang="en-US" sz="1200" b="0" baseline="0" dirty="0" smtClean="0"/>
              <a:t>in the </a:t>
            </a:r>
            <a:r>
              <a:rPr lang="en-US" sz="1200" b="1" baseline="0" dirty="0" smtClean="0"/>
              <a:t>Fill </a:t>
            </a:r>
            <a:r>
              <a:rPr lang="en-US" sz="1200" b="0" baseline="0" dirty="0" smtClean="0"/>
              <a:t>pane,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Type </a:t>
            </a:r>
            <a:r>
              <a:rPr lang="en-US" sz="1200" b="0" baseline="0" dirty="0" smtClean="0"/>
              <a:t>list, select </a:t>
            </a:r>
            <a:r>
              <a:rPr lang="en-US" sz="1200" b="1" baseline="0" dirty="0" smtClean="0"/>
              <a:t>Linear</a:t>
            </a:r>
            <a:r>
              <a:rPr lang="en-US" sz="1200" b="0" baseline="0" dirty="0" smtClean="0"/>
              <a:t>.</a:t>
            </a:r>
            <a:r>
              <a:rPr lang="en-US" sz="1200" b="1"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Click the button next to </a:t>
            </a:r>
            <a:r>
              <a:rPr lang="en-US" sz="1200" b="1" baseline="0" dirty="0" smtClean="0"/>
              <a:t>Direction</a:t>
            </a:r>
            <a:r>
              <a:rPr lang="en-US" sz="1200" b="0" baseline="0" dirty="0" smtClean="0"/>
              <a:t>, and then click </a:t>
            </a:r>
            <a:r>
              <a:rPr lang="en-US" sz="1200" b="1" baseline="0" dirty="0" smtClean="0"/>
              <a:t>Linear Down </a:t>
            </a:r>
            <a:r>
              <a:rPr lang="en-US" sz="1200" b="0" baseline="0" dirty="0" smtClean="0"/>
              <a:t>(first row, second option from the left).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two stops appear in the slider.</a:t>
            </a:r>
          </a:p>
          <a:p>
            <a:pPr marL="228600" indent="-228600">
              <a:buFont typeface="+mj-lt"/>
              <a:buAutoNum type="arabicPeriod" startAt="21"/>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a:t>
            </a:r>
            <a:r>
              <a:rPr lang="en-US" sz="1200" b="0" kern="1200" baseline="0" dirty="0" smtClean="0">
                <a:solidFill>
                  <a:schemeClr val="tx1"/>
                </a:solidFill>
                <a:latin typeface="+mn-lt"/>
                <a:ea typeface="+mn-ea"/>
                <a:cs typeface="+mn-cs"/>
              </a:rPr>
              <a:t>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214</a:t>
            </a:r>
            <a:r>
              <a:rPr lang="en-US" sz="1200" dirty="0" smtClean="0"/>
              <a:t>, Green: </a:t>
            </a:r>
            <a:r>
              <a:rPr lang="en-US" sz="1200" b="1" baseline="0" dirty="0" smtClean="0"/>
              <a:t>220</a:t>
            </a:r>
            <a:r>
              <a:rPr lang="en-US" sz="1200" dirty="0" smtClean="0"/>
              <a:t>, Blue: </a:t>
            </a:r>
            <a:r>
              <a:rPr lang="en-US" sz="1200" b="1" baseline="0" dirty="0" smtClean="0"/>
              <a:t>218</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0%</a:t>
            </a:r>
            <a:r>
              <a:rPr lang="en-US" sz="1200" b="0" kern="1200" baseline="0" dirty="0" smtClean="0">
                <a:solidFill>
                  <a:schemeClr val="tx1"/>
                </a:solidFill>
                <a:latin typeface="+mn-lt"/>
                <a:ea typeface="+mn-ea"/>
                <a:cs typeface="+mn-cs"/>
              </a:rPr>
              <a:t>.</a:t>
            </a:r>
            <a:endParaRPr lang="en-US" sz="1200" dirty="0" smtClean="0"/>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a:t>
            </a:r>
            <a:r>
              <a:rPr lang="en-US" sz="1200" b="0" kern="1200" baseline="0" dirty="0" smtClean="0">
                <a:solidFill>
                  <a:schemeClr val="tx1"/>
                </a:solidFill>
                <a:latin typeface="+mn-lt"/>
                <a:ea typeface="+mn-ea"/>
                <a:cs typeface="+mn-cs"/>
              </a:rPr>
              <a:t> last stop in the slider,</a:t>
            </a:r>
            <a:r>
              <a:rPr lang="en-US" sz="1200" b="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214</a:t>
            </a:r>
            <a:r>
              <a:rPr lang="en-US" sz="1200" dirty="0" smtClean="0"/>
              <a:t>, Green: </a:t>
            </a:r>
            <a:r>
              <a:rPr lang="en-US" sz="1200" b="1" baseline="0" dirty="0" smtClean="0"/>
              <a:t>220</a:t>
            </a:r>
            <a:r>
              <a:rPr lang="en-US" sz="1200" dirty="0" smtClean="0"/>
              <a:t>, Blue: </a:t>
            </a:r>
            <a:r>
              <a:rPr lang="en-US" sz="1200" b="1" baseline="0" dirty="0" smtClean="0"/>
              <a:t>218</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100%</a:t>
            </a:r>
            <a:r>
              <a:rPr lang="en-US" sz="1200" b="0" kern="1200" baseline="0" dirty="0" smtClean="0">
                <a:solidFill>
                  <a:schemeClr val="tx1"/>
                </a:solidFill>
                <a:latin typeface="+mn-lt"/>
                <a:ea typeface="+mn-ea"/>
                <a:cs typeface="+mn-cs"/>
              </a:rPr>
              <a:t>.</a:t>
            </a:r>
            <a:endParaRPr lang="en-US" sz="1200" dirty="0" smtClean="0"/>
          </a:p>
          <a:p>
            <a:pPr marL="228600" lvl="0" indent="-228600">
              <a:buFont typeface="+mj-lt"/>
              <a:buAutoNum type="arabicPeriod" startAt="22"/>
            </a:pPr>
            <a:r>
              <a:rPr lang="en-US" sz="1200" baseline="0" dirty="0" smtClean="0"/>
              <a:t>Select the fourth bulleted-list rectangle from the left. </a:t>
            </a:r>
            <a:r>
              <a:rPr lang="en-US" sz="1200" b="0" baseline="0" dirty="0" smtClean="0"/>
              <a:t>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Shape Styles </a:t>
            </a:r>
            <a:r>
              <a:rPr lang="en-US" sz="1200" baseline="0" dirty="0" smtClean="0"/>
              <a:t>group, click the arrow next to </a:t>
            </a:r>
            <a:r>
              <a:rPr lang="en-US" sz="1200" b="1" baseline="0" dirty="0" smtClean="0"/>
              <a:t>Shape Fill</a:t>
            </a:r>
            <a:r>
              <a:rPr lang="en-US" sz="1200" b="0" baseline="0" dirty="0" smtClean="0"/>
              <a:t>, point to</a:t>
            </a:r>
            <a:r>
              <a:rPr lang="en-US" sz="1200" b="1" baseline="0" dirty="0" smtClean="0"/>
              <a:t> Gradient</a:t>
            </a:r>
            <a:r>
              <a:rPr lang="en-US" sz="1200" b="0" baseline="0" dirty="0" smtClean="0"/>
              <a:t>, and then click </a:t>
            </a:r>
            <a:r>
              <a:rPr lang="en-US" sz="1200" b="1" baseline="0" dirty="0" smtClean="0"/>
              <a:t>More Gradients</a:t>
            </a:r>
            <a:r>
              <a:rPr lang="en-US" sz="1200" b="0" baseline="0" dirty="0" smtClean="0"/>
              <a:t>. In the </a:t>
            </a:r>
            <a:r>
              <a:rPr lang="en-US" sz="1200" b="1" baseline="0" dirty="0" smtClean="0"/>
              <a:t>Format Shape </a:t>
            </a:r>
            <a:r>
              <a:rPr lang="en-US" sz="1200" b="0" baseline="0" dirty="0" smtClean="0"/>
              <a:t>dialog box, in the left pane, click </a:t>
            </a:r>
            <a:r>
              <a:rPr lang="en-US" sz="1200" b="1" baseline="0" dirty="0" smtClean="0"/>
              <a:t>Fill</a:t>
            </a:r>
            <a:r>
              <a:rPr lang="en-US" sz="1200" b="0" baseline="0" dirty="0" smtClean="0"/>
              <a:t>, select </a:t>
            </a:r>
            <a:r>
              <a:rPr lang="en-US" sz="1200" b="1" baseline="0" dirty="0" smtClean="0"/>
              <a:t>Gradient fill </a:t>
            </a:r>
            <a:r>
              <a:rPr lang="en-US" sz="1200" b="0" baseline="0" dirty="0" smtClean="0"/>
              <a:t>in the </a:t>
            </a:r>
            <a:r>
              <a:rPr lang="en-US" sz="1200" b="1" baseline="0" dirty="0" smtClean="0"/>
              <a:t>Fill </a:t>
            </a:r>
            <a:r>
              <a:rPr lang="en-US" sz="1200" b="0" baseline="0" dirty="0" smtClean="0"/>
              <a:t>pane,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Type </a:t>
            </a:r>
            <a:r>
              <a:rPr lang="en-US" sz="1200" b="0" baseline="0" dirty="0" smtClean="0"/>
              <a:t>list, select </a:t>
            </a:r>
            <a:r>
              <a:rPr lang="en-US" sz="1200" b="1" baseline="0" dirty="0" smtClean="0"/>
              <a:t>Linear</a:t>
            </a:r>
            <a:r>
              <a:rPr lang="en-US" sz="1200" b="0" baseline="0" dirty="0" smtClean="0"/>
              <a:t>.</a:t>
            </a:r>
            <a:r>
              <a:rPr lang="en-US" sz="1200" b="1"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Click the button next to </a:t>
            </a:r>
            <a:r>
              <a:rPr lang="en-US" sz="1200" b="1" baseline="0" dirty="0" smtClean="0"/>
              <a:t>Direction</a:t>
            </a:r>
            <a:r>
              <a:rPr lang="en-US" sz="1200" b="0" baseline="0" dirty="0" smtClean="0"/>
              <a:t>, and then click </a:t>
            </a:r>
            <a:r>
              <a:rPr lang="en-US" sz="1200" b="1" baseline="0" dirty="0" smtClean="0"/>
              <a:t>Linear Down </a:t>
            </a:r>
            <a:r>
              <a:rPr lang="en-US" sz="1200" b="0" baseline="0" dirty="0" smtClean="0"/>
              <a:t>(first row, second option from the left).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two stops appear in the slider.</a:t>
            </a:r>
          </a:p>
          <a:p>
            <a:pPr marL="228600" indent="-228600">
              <a:buFont typeface="+mj-lt"/>
              <a:buAutoNum type="arabicPeriod" startAt="23"/>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216</a:t>
            </a:r>
            <a:r>
              <a:rPr lang="en-US" sz="1200" dirty="0" smtClean="0"/>
              <a:t>, Green: </a:t>
            </a:r>
            <a:r>
              <a:rPr lang="en-US" sz="1200" b="1" baseline="0" dirty="0" smtClean="0"/>
              <a:t>217</a:t>
            </a:r>
            <a:r>
              <a:rPr lang="en-US" sz="1200" dirty="0" smtClean="0"/>
              <a:t>, Blue: </a:t>
            </a:r>
            <a:r>
              <a:rPr lang="en-US" sz="1200" b="1" baseline="0" dirty="0" smtClean="0"/>
              <a:t>218</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0%</a:t>
            </a:r>
            <a:r>
              <a:rPr lang="en-US" sz="1200" b="0" kern="1200" baseline="0" dirty="0" smtClean="0">
                <a:solidFill>
                  <a:schemeClr val="tx1"/>
                </a:solidFill>
                <a:latin typeface="+mn-lt"/>
                <a:ea typeface="+mn-ea"/>
                <a:cs typeface="+mn-cs"/>
              </a:rPr>
              <a:t>.</a:t>
            </a:r>
            <a:endParaRPr lang="en-US" sz="1200" dirty="0" smtClean="0"/>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last stop in the slider, </a:t>
            </a:r>
            <a:r>
              <a:rPr lang="en-US" sz="1200" kern="1200" dirty="0" smtClean="0">
                <a:solidFill>
                  <a:schemeClr val="tx1"/>
                </a:solidFill>
                <a:latin typeface="+mn-lt"/>
                <a:ea typeface="+mn-ea"/>
                <a:cs typeface="+mn-cs"/>
              </a:rPr>
              <a:t>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216</a:t>
            </a:r>
            <a:r>
              <a:rPr lang="en-US" sz="1200" dirty="0" smtClean="0"/>
              <a:t>, Green: </a:t>
            </a:r>
            <a:r>
              <a:rPr lang="en-US" sz="1200" b="1" baseline="0" dirty="0" smtClean="0"/>
              <a:t>217</a:t>
            </a:r>
            <a:r>
              <a:rPr lang="en-US" sz="1200" dirty="0" smtClean="0"/>
              <a:t>, Blue: </a:t>
            </a:r>
            <a:r>
              <a:rPr lang="en-US" sz="1200" b="1" baseline="0" dirty="0" smtClean="0"/>
              <a:t>218</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100%</a:t>
            </a:r>
            <a:r>
              <a:rPr lang="en-US" sz="1200" b="0" kern="1200" baseline="0" dirty="0" smtClean="0">
                <a:solidFill>
                  <a:schemeClr val="tx1"/>
                </a:solidFill>
                <a:latin typeface="+mn-lt"/>
                <a:ea typeface="+mn-ea"/>
                <a:cs typeface="+mn-cs"/>
              </a:rPr>
              <a:t>.</a:t>
            </a:r>
            <a:endParaRPr lang="en-US" sz="1200" dirty="0" smtClean="0"/>
          </a:p>
          <a:p>
            <a:pPr marL="1257300" marR="0" lvl="2" indent="-342900" algn="l" defTabSz="914400" rtl="0" eaLnBrk="1" fontAlgn="auto" latinLnBrk="0" hangingPunct="1">
              <a:lnSpc>
                <a:spcPct val="100000"/>
              </a:lnSpc>
              <a:spcBef>
                <a:spcPts val="0"/>
              </a:spcBef>
              <a:spcAft>
                <a:spcPts val="0"/>
              </a:spcAft>
              <a:buClrTx/>
              <a:buSzTx/>
              <a:buFont typeface="+mj-lt"/>
              <a:buNone/>
              <a:tabLst/>
              <a:defRPr/>
            </a:pPr>
            <a:endParaRPr lang="en-US" sz="1200" b="0" baseline="0" dirty="0" smtClean="0"/>
          </a:p>
          <a:p>
            <a:endParaRPr lang="en-US" sz="1200" dirty="0" smtClean="0"/>
          </a:p>
          <a:p>
            <a:r>
              <a:rPr lang="en-US" sz="1200" dirty="0" smtClean="0"/>
              <a:t>To reproduce</a:t>
            </a:r>
            <a:r>
              <a:rPr lang="en-US" sz="1200" baseline="0" dirty="0" smtClean="0"/>
              <a:t> the animation effects on this slide, do the following:</a:t>
            </a:r>
            <a:endParaRPr lang="en-US" sz="1200" dirty="0" smtClean="0"/>
          </a:p>
          <a:p>
            <a:pPr marL="228600" indent="-228600">
              <a:buFont typeface="+mj-lt"/>
              <a:buAutoNum type="arabicPeriod"/>
            </a:pPr>
            <a:r>
              <a:rPr lang="en-US" sz="1200" baseline="0" dirty="0" smtClean="0"/>
              <a:t>On the slide, select the graphic. On the </a:t>
            </a:r>
            <a:r>
              <a:rPr lang="en-US" sz="1200" b="1" baseline="0" dirty="0" smtClean="0"/>
              <a:t>Animations</a:t>
            </a:r>
            <a:r>
              <a:rPr lang="en-US" sz="1200" baseline="0" dirty="0" smtClean="0"/>
              <a:t> tab, in the </a:t>
            </a:r>
            <a:r>
              <a:rPr lang="en-US" sz="1200" b="1" baseline="0" dirty="0" smtClean="0"/>
              <a:t>Advanced Animation </a:t>
            </a:r>
            <a:r>
              <a:rPr lang="en-US" sz="1200" baseline="0" dirty="0" smtClean="0"/>
              <a:t>group, click add </a:t>
            </a:r>
            <a:r>
              <a:rPr lang="en-US" sz="1200" b="1" baseline="0" dirty="0" smtClean="0"/>
              <a:t>Animation</a:t>
            </a:r>
            <a:r>
              <a:rPr lang="en-US" sz="1200" baseline="0" dirty="0" smtClean="0"/>
              <a:t>,  and then click </a:t>
            </a:r>
            <a:r>
              <a:rPr lang="en-US" sz="1200" b="1" baseline="0" dirty="0" smtClean="0"/>
              <a:t>More Entrance Effects</a:t>
            </a:r>
            <a:r>
              <a:rPr lang="en-US" sz="1200" baseline="0" dirty="0" smtClean="0"/>
              <a:t>. </a:t>
            </a:r>
            <a:r>
              <a:rPr lang="en-US" sz="1200" b="0" baseline="0" dirty="0" smtClean="0"/>
              <a:t>In the </a:t>
            </a:r>
            <a:r>
              <a:rPr lang="en-US" sz="1200" b="1" baseline="0" dirty="0" smtClean="0"/>
              <a:t>Add Entrance Effect </a:t>
            </a:r>
            <a:r>
              <a:rPr lang="en-US" sz="1200" b="0" baseline="0" dirty="0" smtClean="0"/>
              <a:t>dialog box, under </a:t>
            </a:r>
            <a:r>
              <a:rPr lang="en-US" sz="1200" b="1" baseline="0" dirty="0" smtClean="0"/>
              <a:t>Basic</a:t>
            </a:r>
            <a:r>
              <a:rPr lang="en-US" sz="1200" b="0" baseline="0" dirty="0" smtClean="0"/>
              <a:t>, click </a:t>
            </a:r>
            <a:r>
              <a:rPr lang="en-US" sz="1200" b="1" baseline="0" dirty="0" smtClean="0"/>
              <a:t>Peek In</a:t>
            </a:r>
            <a:r>
              <a:rPr lang="en-US" sz="1200" b="0" baseline="0" dirty="0" smtClean="0"/>
              <a:t>, and then click </a:t>
            </a:r>
            <a:r>
              <a:rPr lang="en-US" sz="1200" b="1" baseline="0" dirty="0" smtClean="0"/>
              <a:t>OK</a:t>
            </a:r>
            <a:r>
              <a:rPr lang="en-US" sz="1200" baseline="0" dirty="0" smtClean="0"/>
              <a:t>.</a:t>
            </a:r>
          </a:p>
          <a:p>
            <a:pPr marL="228600" indent="-228600">
              <a:buFont typeface="+mj-lt"/>
              <a:buAutoNum type="arabicPeriod"/>
            </a:pPr>
            <a:r>
              <a:rPr lang="en-US" sz="1200" baseline="0" dirty="0" smtClean="0"/>
              <a:t>Also on the </a:t>
            </a:r>
            <a:r>
              <a:rPr lang="en-US" sz="1200" b="1" baseline="0" dirty="0" smtClean="0"/>
              <a:t>Animations</a:t>
            </a:r>
            <a:r>
              <a:rPr lang="en-US" sz="1200" baseline="0" dirty="0" smtClean="0"/>
              <a:t> tab, in the </a:t>
            </a:r>
            <a:r>
              <a:rPr lang="en-US" sz="1200" b="1" baseline="0" dirty="0" smtClean="0"/>
              <a:t>Timing</a:t>
            </a:r>
            <a:r>
              <a:rPr lang="en-US" sz="1200" baseline="0" dirty="0" smtClean="0"/>
              <a:t> group, in the </a:t>
            </a:r>
            <a:r>
              <a:rPr lang="en-US" sz="1200" b="1" baseline="0" dirty="0" smtClean="0"/>
              <a:t>Duration</a:t>
            </a:r>
            <a:r>
              <a:rPr lang="en-US" sz="1200" baseline="0" dirty="0" smtClean="0"/>
              <a:t> box, enter </a:t>
            </a:r>
            <a:r>
              <a:rPr lang="en-US" sz="1200" b="1" baseline="0" dirty="0" smtClean="0"/>
              <a:t>1.00 seconds</a:t>
            </a:r>
            <a:r>
              <a:rPr lang="en-US" sz="1200" baseline="0" dirty="0" smtClean="0"/>
              <a:t>.</a:t>
            </a:r>
          </a:p>
          <a:p>
            <a:pPr marL="228600" indent="-228600">
              <a:buFont typeface="+mj-lt"/>
              <a:buAutoNum type="arabicPeriod"/>
            </a:pPr>
            <a:r>
              <a:rPr lang="en-US" sz="1200" baseline="0" dirty="0" smtClean="0"/>
              <a:t>Also on the </a:t>
            </a:r>
            <a:r>
              <a:rPr lang="en-US" sz="1200" b="1" baseline="0" dirty="0" smtClean="0"/>
              <a:t>Animations</a:t>
            </a:r>
            <a:r>
              <a:rPr lang="en-US" sz="1200" baseline="0" dirty="0" smtClean="0"/>
              <a:t> tab, in the </a:t>
            </a:r>
            <a:r>
              <a:rPr lang="en-US" sz="1200" b="1" baseline="0" dirty="0" smtClean="0"/>
              <a:t>Animation</a:t>
            </a:r>
            <a:r>
              <a:rPr lang="en-US" sz="1200" baseline="0" dirty="0" smtClean="0"/>
              <a:t> group, click </a:t>
            </a:r>
            <a:r>
              <a:rPr lang="en-US" sz="1200" b="1" baseline="0" dirty="0" smtClean="0"/>
              <a:t>Effect Options</a:t>
            </a:r>
            <a:r>
              <a:rPr lang="en-US" sz="120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Under </a:t>
            </a:r>
            <a:r>
              <a:rPr lang="en-US" sz="1200" b="1" baseline="0" dirty="0" smtClean="0"/>
              <a:t>Direction</a:t>
            </a:r>
            <a:r>
              <a:rPr lang="en-US" sz="1200" baseline="0" dirty="0" smtClean="0"/>
              <a:t>, select </a:t>
            </a:r>
            <a:r>
              <a:rPr lang="en-US" sz="1200" b="1" baseline="0" dirty="0" smtClean="0"/>
              <a:t>From Bottom</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Under </a:t>
            </a:r>
            <a:r>
              <a:rPr lang="en-US" sz="1200" b="1" baseline="0" dirty="0" smtClean="0"/>
              <a:t>Sequence</a:t>
            </a:r>
            <a:r>
              <a:rPr lang="en-US" sz="1200" baseline="0" dirty="0" smtClean="0"/>
              <a:t>, select </a:t>
            </a:r>
            <a:r>
              <a:rPr lang="en-US" sz="1200" b="1" baseline="0" dirty="0" smtClean="0"/>
              <a:t>One by One</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on the </a:t>
            </a:r>
            <a:r>
              <a:rPr lang="en-US" sz="1200" b="1" baseline="0" dirty="0" smtClean="0"/>
              <a:t>Animations</a:t>
            </a:r>
            <a:r>
              <a:rPr lang="en-US" sz="1200" baseline="0" dirty="0" smtClean="0"/>
              <a:t> tab, in the </a:t>
            </a:r>
            <a:r>
              <a:rPr lang="en-US" sz="1200" b="1" baseline="0" dirty="0" smtClean="0"/>
              <a:t>Advanced Animation </a:t>
            </a:r>
            <a:r>
              <a:rPr lang="en-US" sz="1200" baseline="0" dirty="0" smtClean="0"/>
              <a:t>group, click </a:t>
            </a:r>
            <a:r>
              <a:rPr lang="en-US" sz="1200" b="1" baseline="0" dirty="0" smtClean="0"/>
              <a:t>Animation Pane</a:t>
            </a:r>
            <a:r>
              <a:rPr lang="en-US" sz="1200" baseline="0" dirty="0" smtClean="0"/>
              <a:t>. In the </a:t>
            </a:r>
            <a:r>
              <a:rPr lang="en-US" sz="1200" b="1" baseline="0" dirty="0" smtClean="0"/>
              <a:t>Animation Pane</a:t>
            </a:r>
            <a:r>
              <a:rPr lang="en-US" sz="1200" baseline="0" dirty="0" smtClean="0"/>
              <a:t>, click the double arrow under the animation effect to expand the contents of the list of effects.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a:t>
            </a:r>
            <a:r>
              <a:rPr lang="en-US" sz="1200" baseline="0" dirty="0" smtClean="0"/>
              <a:t> </a:t>
            </a:r>
            <a:r>
              <a:rPr lang="en-US" sz="1200" b="1" baseline="0" dirty="0" smtClean="0"/>
              <a:t>Pane</a:t>
            </a:r>
            <a:r>
              <a:rPr lang="en-US" sz="1200" baseline="0" dirty="0" smtClean="0"/>
              <a:t>, s</a:t>
            </a:r>
            <a:r>
              <a:rPr lang="en-US" sz="1200" dirty="0" smtClean="0"/>
              <a:t>elect the first animation effect.</a:t>
            </a:r>
            <a:r>
              <a:rPr lang="en-US" sz="1200" baseline="0" dirty="0" smtClean="0"/>
              <a:t> On the </a:t>
            </a:r>
            <a:r>
              <a:rPr lang="en-US" sz="1200" b="1" baseline="0" dirty="0" smtClean="0"/>
              <a:t>Animations</a:t>
            </a:r>
            <a:r>
              <a:rPr lang="en-US" sz="1200" baseline="0" dirty="0" smtClean="0"/>
              <a:t> tab, in the </a:t>
            </a:r>
            <a:r>
              <a:rPr lang="en-US" sz="1200" b="1" baseline="0" dirty="0" smtClean="0"/>
              <a:t>Timing</a:t>
            </a:r>
            <a:r>
              <a:rPr lang="en-US" sz="1200" baseline="0" dirty="0" smtClean="0"/>
              <a:t> group</a:t>
            </a:r>
            <a:r>
              <a:rPr lang="en-US" sz="1200" b="0" baseline="0" dirty="0" smtClean="0"/>
              <a:t>, in the </a:t>
            </a:r>
            <a:r>
              <a:rPr lang="en-US" sz="1200" b="1" baseline="0" dirty="0" smtClean="0"/>
              <a:t>Start</a:t>
            </a:r>
            <a:r>
              <a:rPr lang="en-US" sz="1200" b="0" baseline="0" dirty="0" smtClean="0"/>
              <a:t> list, select </a:t>
            </a:r>
            <a:r>
              <a:rPr lang="en-US" sz="1200" b="1" baseline="0" dirty="0" smtClean="0"/>
              <a:t>With Previous</a:t>
            </a:r>
            <a:r>
              <a:rPr lang="en-US" sz="1200" b="0" baseline="0" dirty="0" smtClean="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 Pane</a:t>
            </a:r>
            <a:r>
              <a:rPr lang="en-US" sz="1200" baseline="0" dirty="0" smtClean="0"/>
              <a:t>, press and hold CTRL, select the second, fourth, sixth, and eighth </a:t>
            </a:r>
            <a:r>
              <a:rPr lang="en-US" sz="1200" b="0" baseline="0" dirty="0" smtClean="0"/>
              <a:t>animation effects </a:t>
            </a:r>
            <a:r>
              <a:rPr lang="en-US" sz="1200" baseline="0" dirty="0" smtClean="0"/>
              <a:t>(peek-in effects for the bulleted lists). On the </a:t>
            </a:r>
            <a:r>
              <a:rPr lang="en-US" sz="1200" b="1" baseline="0" dirty="0" smtClean="0"/>
              <a:t>Animations</a:t>
            </a:r>
            <a:r>
              <a:rPr lang="en-US" sz="1200" baseline="0" dirty="0" smtClean="0"/>
              <a:t> tab, in the </a:t>
            </a:r>
            <a:r>
              <a:rPr lang="en-US" sz="1200" b="1" baseline="0" dirty="0" smtClean="0"/>
              <a:t>Timing</a:t>
            </a:r>
            <a:r>
              <a:rPr lang="en-US" sz="1200" baseline="0" dirty="0" smtClean="0"/>
              <a:t> group, </a:t>
            </a:r>
            <a:r>
              <a:rPr lang="en-US" sz="1200" b="0" baseline="0" dirty="0" smtClean="0"/>
              <a:t>in the </a:t>
            </a:r>
            <a:r>
              <a:rPr lang="en-US" sz="1200" b="1" baseline="0" dirty="0" smtClean="0"/>
              <a:t>Start</a:t>
            </a:r>
            <a:r>
              <a:rPr lang="en-US" sz="1200" b="0" baseline="0" dirty="0" smtClean="0"/>
              <a:t> list, select </a:t>
            </a:r>
            <a:r>
              <a:rPr lang="en-US" sz="1200" b="1" baseline="0" dirty="0" smtClean="0"/>
              <a:t>With Previous</a:t>
            </a:r>
            <a:r>
              <a:rPr lang="en-US" sz="1200" baseline="0" dirty="0" smtClean="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on the </a:t>
            </a:r>
            <a:r>
              <a:rPr lang="en-US" sz="1200" b="1" baseline="0" dirty="0" smtClean="0"/>
              <a:t>Animations</a:t>
            </a:r>
            <a:r>
              <a:rPr lang="en-US" sz="1200" baseline="0" dirty="0" smtClean="0"/>
              <a:t> tab, in the </a:t>
            </a:r>
            <a:r>
              <a:rPr lang="en-US" sz="1200" b="1" baseline="0" dirty="0" smtClean="0"/>
              <a:t>Animation</a:t>
            </a:r>
            <a:r>
              <a:rPr lang="en-US" sz="1200" baseline="0" dirty="0" smtClean="0"/>
              <a:t> group, click </a:t>
            </a:r>
            <a:r>
              <a:rPr lang="en-US" sz="1200" b="1" baseline="0" dirty="0" smtClean="0"/>
              <a:t>Effect</a:t>
            </a:r>
            <a:r>
              <a:rPr lang="en-US" sz="1200" baseline="0" dirty="0" smtClean="0"/>
              <a:t> </a:t>
            </a:r>
            <a:r>
              <a:rPr lang="en-US" sz="1200" b="1" baseline="0" dirty="0" smtClean="0"/>
              <a:t>Options</a:t>
            </a:r>
            <a:r>
              <a:rPr lang="en-US" sz="1200" baseline="0" dirty="0" smtClean="0"/>
              <a:t>, and then under </a:t>
            </a:r>
            <a:r>
              <a:rPr lang="en-US" sz="1200" b="1" baseline="0" dirty="0" smtClean="0"/>
              <a:t>Direction</a:t>
            </a:r>
            <a:r>
              <a:rPr lang="en-US" sz="1200" baseline="0" dirty="0" smtClean="0"/>
              <a:t> click </a:t>
            </a:r>
            <a:r>
              <a:rPr lang="en-US" sz="1200" b="1" baseline="0" dirty="0" smtClean="0"/>
              <a:t>From Top</a:t>
            </a:r>
            <a:r>
              <a:rPr lang="en-US" sz="1200" b="0" baseline="0" dirty="0" smtClean="0"/>
              <a:t>. </a:t>
            </a:r>
          </a:p>
          <a:p>
            <a:endParaRPr lang="en-US" sz="1200" dirty="0" smtClean="0"/>
          </a:p>
          <a:p>
            <a:endParaRPr lang="en-US" sz="1200" dirty="0" smtClean="0"/>
          </a:p>
          <a:p>
            <a:r>
              <a:rPr lang="en-US" sz="1200" baseline="0" dirty="0" smtClean="0"/>
              <a:t>To reproduce the background effects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 </a:t>
            </a:r>
            <a:r>
              <a:rPr lang="en-US" sz="1200" kern="1200" dirty="0" smtClean="0">
                <a:solidFill>
                  <a:schemeClr val="tx1"/>
                </a:solidFill>
                <a:latin typeface="+mn-lt"/>
                <a:ea typeface="+mn-ea"/>
                <a:cs typeface="+mn-cs"/>
              </a:rPr>
              <a:t>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Radial</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From Center </a:t>
            </a:r>
            <a:r>
              <a:rPr lang="en-US" sz="1200" b="0" kern="1200" dirty="0" smtClean="0">
                <a:solidFill>
                  <a:schemeClr val="tx1"/>
                </a:solidFill>
                <a:latin typeface="+mn-lt"/>
                <a:ea typeface="+mn-ea"/>
                <a:cs typeface="+mn-cs"/>
              </a:rPr>
              <a:t>(third option from the left).</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two stops appear in the slider</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a:t>
            </a:r>
            <a:r>
              <a:rPr lang="en-US" sz="1200" b="0" kern="1200" dirty="0" smtClean="0">
                <a:solidFill>
                  <a:schemeClr val="tx1"/>
                </a:solidFill>
                <a:latin typeface="+mn-lt"/>
                <a:ea typeface="+mn-ea"/>
                <a:cs typeface="+mn-cs"/>
              </a:rPr>
              <a:t>(first row, first option from the left). </a:t>
            </a:r>
            <a:endParaRPr lang="en-US" sz="1200" b="1" kern="1200" baseline="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last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White, Background</a:t>
            </a:r>
            <a:r>
              <a:rPr lang="en-US" sz="1200" b="1" kern="1200" baseline="0" dirty="0" smtClean="0">
                <a:solidFill>
                  <a:schemeClr val="tx1"/>
                </a:solidFill>
                <a:latin typeface="+mn-lt"/>
                <a:ea typeface="+mn-ea"/>
                <a:cs typeface="+mn-cs"/>
              </a:rPr>
              <a:t> 1, Darker 35% </a:t>
            </a:r>
            <a:r>
              <a:rPr lang="en-US" sz="1200" b="0" kern="1200" baseline="0" dirty="0" smtClean="0">
                <a:solidFill>
                  <a:schemeClr val="tx1"/>
                </a:solidFill>
                <a:latin typeface="+mn-lt"/>
                <a:ea typeface="+mn-ea"/>
                <a:cs typeface="+mn-cs"/>
              </a:rPr>
              <a:t>(fifth row, first option from the left).</a:t>
            </a:r>
            <a:endParaRPr lang="en-US" sz="1200" b="0" dirty="0" smtClean="0"/>
          </a:p>
          <a:p>
            <a:endParaRPr lang="en-US" sz="1400" dirty="0" smtClean="0"/>
          </a:p>
        </p:txBody>
      </p:sp>
      <p:sp>
        <p:nvSpPr>
          <p:cNvPr id="5" name="Slide Image Placeholder 4"/>
          <p:cNvSpPr>
            <a:spLocks noGrp="1" noRot="1" noChangeAspect="1"/>
          </p:cNvSpPr>
          <p:nvPr>
            <p:ph type="sldImg"/>
          </p:nvPr>
        </p:nvSpPr>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sz="1400" b="1" dirty="0" smtClean="0"/>
              <a:t>Animated SmartArt horizontal bullet list</a:t>
            </a:r>
          </a:p>
          <a:p>
            <a:r>
              <a:rPr lang="en-US" sz="1400" dirty="0" smtClean="0"/>
              <a:t>(Intermediate)</a:t>
            </a:r>
          </a:p>
          <a:p>
            <a:endParaRPr lang="en-US" sz="1400" dirty="0" smtClean="0"/>
          </a:p>
          <a:p>
            <a:endParaRPr lang="en-US" sz="1400" dirty="0" smtClean="0"/>
          </a:p>
          <a:p>
            <a:r>
              <a:rPr lang="en-US" sz="1200" dirty="0" smtClean="0"/>
              <a:t>To reproduce the SmartArt effects on this slide, do the following:</a:t>
            </a:r>
          </a:p>
          <a:p>
            <a:pPr marL="228600" indent="-228600">
              <a:buFont typeface="+mj-lt"/>
              <a:buAutoNum type="arabicPeriod"/>
            </a:pPr>
            <a:r>
              <a:rPr lang="en-US" sz="1200" b="0" dirty="0" smtClean="0"/>
              <a:t>On the </a:t>
            </a:r>
            <a:r>
              <a:rPr lang="en-US" sz="1200" b="1" dirty="0" smtClean="0"/>
              <a:t>Home</a:t>
            </a:r>
            <a:r>
              <a:rPr lang="en-US" sz="1200" b="0" dirty="0" smtClean="0"/>
              <a:t> tab, in the </a:t>
            </a:r>
            <a:r>
              <a:rPr lang="en-US" sz="1200" b="1" dirty="0" smtClean="0"/>
              <a:t>Slides</a:t>
            </a:r>
            <a:r>
              <a:rPr lang="en-US" sz="1200" b="0" dirty="0" smtClean="0"/>
              <a:t> group, click </a:t>
            </a:r>
            <a:r>
              <a:rPr lang="en-US" sz="1200" b="1" dirty="0" smtClean="0"/>
              <a:t>Layout</a:t>
            </a:r>
            <a:r>
              <a:rPr lang="en-US" sz="1200" b="0" dirty="0" smtClean="0"/>
              <a:t>, and then click</a:t>
            </a:r>
            <a:r>
              <a:rPr lang="en-US" sz="1200" b="0" baseline="0" dirty="0" smtClean="0"/>
              <a:t> </a:t>
            </a:r>
            <a:r>
              <a:rPr lang="en-US" sz="1200" b="1" baseline="0" dirty="0" smtClean="0"/>
              <a:t>Blank</a:t>
            </a:r>
            <a:r>
              <a:rPr lang="en-US" sz="1200" b="0" baseline="0" dirty="0" smtClean="0"/>
              <a:t>. </a:t>
            </a:r>
          </a:p>
          <a:p>
            <a:pPr marL="228600" indent="-228600">
              <a:buFont typeface="+mj-lt"/>
              <a:buAutoNum type="arabicPeriod"/>
            </a:pPr>
            <a:r>
              <a:rPr lang="en-US" sz="1200" b="0" dirty="0" smtClean="0"/>
              <a:t>On the </a:t>
            </a:r>
            <a:r>
              <a:rPr lang="en-US" sz="1200" b="1" dirty="0" smtClean="0"/>
              <a:t>Insert tab</a:t>
            </a:r>
            <a:r>
              <a:rPr lang="en-US" sz="1200" b="0" dirty="0" smtClean="0"/>
              <a:t>, in the </a:t>
            </a:r>
            <a:r>
              <a:rPr lang="en-US" sz="1200" b="1" dirty="0" smtClean="0"/>
              <a:t>Illustrations</a:t>
            </a:r>
            <a:r>
              <a:rPr lang="en-US" sz="1200" dirty="0" smtClean="0"/>
              <a:t> group, click </a:t>
            </a:r>
            <a:r>
              <a:rPr lang="en-US" sz="1200" b="1" dirty="0" smtClean="0"/>
              <a:t>SmartArt</a:t>
            </a:r>
            <a:r>
              <a:rPr lang="en-US" sz="1200" b="0" dirty="0" smtClean="0"/>
              <a:t>. </a:t>
            </a:r>
            <a:r>
              <a:rPr lang="en-US" sz="1200" b="0" baseline="0" dirty="0" smtClean="0"/>
              <a:t>In the </a:t>
            </a:r>
            <a:r>
              <a:rPr lang="en-US" sz="1200" b="1" baseline="0" dirty="0" smtClean="0"/>
              <a:t>Choose a SmartArt Graphic</a:t>
            </a:r>
            <a:r>
              <a:rPr lang="en-US" sz="1200" b="0" baseline="0" dirty="0" smtClean="0"/>
              <a:t> dialog box, in the left pane, click </a:t>
            </a:r>
            <a:r>
              <a:rPr lang="en-US" sz="1200" b="1" baseline="0" dirty="0" smtClean="0"/>
              <a:t>List</a:t>
            </a:r>
            <a:r>
              <a:rPr lang="en-US" sz="1200" b="0" baseline="0" dirty="0" smtClean="0"/>
              <a:t>. In the </a:t>
            </a:r>
            <a:r>
              <a:rPr lang="en-US" sz="1200" b="1" baseline="0" dirty="0" smtClean="0"/>
              <a:t>List</a:t>
            </a:r>
            <a:r>
              <a:rPr lang="en-US" sz="1200" b="0" baseline="0" dirty="0" smtClean="0"/>
              <a:t> pane, click </a:t>
            </a:r>
            <a:r>
              <a:rPr lang="en-US" sz="1200" b="1" baseline="0" dirty="0" smtClean="0"/>
              <a:t>Horizontal Bullet List</a:t>
            </a:r>
            <a:r>
              <a:rPr lang="en-US" sz="1200" baseline="0" dirty="0" smtClean="0"/>
              <a:t>, and then click </a:t>
            </a:r>
            <a:r>
              <a:rPr lang="en-US" sz="1200" b="1" baseline="0" dirty="0" smtClean="0"/>
              <a:t>OK</a:t>
            </a:r>
            <a:r>
              <a:rPr lang="en-US" sz="1200" baseline="0" dirty="0" smtClean="0"/>
              <a:t> to insert the graphic into the slide.</a:t>
            </a:r>
            <a:endParaRPr lang="en-US" sz="1200" b="0" dirty="0" smtClean="0"/>
          </a:p>
          <a:p>
            <a:pPr marL="228600" indent="-228600">
              <a:buFont typeface="+mj-lt"/>
              <a:buAutoNum type="arabicPeriod"/>
            </a:pPr>
            <a:r>
              <a:rPr lang="en-US" sz="1200" b="0" baseline="0" dirty="0" smtClean="0"/>
              <a:t>On the slide, in the graphic, select the third “topic” rectangle from the left. Under </a:t>
            </a:r>
            <a:r>
              <a:rPr lang="en-US" sz="1200" b="1" baseline="0" dirty="0" smtClean="0"/>
              <a:t>SmartArt</a:t>
            </a:r>
            <a:r>
              <a:rPr lang="en-US" sz="1200" b="0" baseline="0" dirty="0" smtClean="0"/>
              <a:t> </a:t>
            </a:r>
            <a:r>
              <a:rPr lang="en-US" sz="1200" b="1" baseline="0" dirty="0" smtClean="0"/>
              <a:t>Tools</a:t>
            </a:r>
            <a:r>
              <a:rPr lang="en-US" sz="1200" b="0" baseline="0" dirty="0" smtClean="0"/>
              <a:t>, on the </a:t>
            </a:r>
            <a:r>
              <a:rPr lang="en-US" sz="1200" b="1" baseline="0" dirty="0" smtClean="0"/>
              <a:t>Design</a:t>
            </a:r>
            <a:r>
              <a:rPr lang="en-US" sz="1200" b="0" baseline="0" dirty="0" smtClean="0"/>
              <a:t> tab, in the </a:t>
            </a:r>
            <a:r>
              <a:rPr lang="en-US" sz="1200" b="1" baseline="0" dirty="0" smtClean="0"/>
              <a:t>Create</a:t>
            </a:r>
            <a:r>
              <a:rPr lang="en-US" sz="1200" b="0" baseline="0" dirty="0" smtClean="0"/>
              <a:t> </a:t>
            </a:r>
            <a:r>
              <a:rPr lang="en-US" sz="1200" b="1" baseline="0" dirty="0" smtClean="0"/>
              <a:t>Graphic</a:t>
            </a:r>
            <a:r>
              <a:rPr lang="en-US" sz="1200" b="0" baseline="0" dirty="0" smtClean="0"/>
              <a:t> group, click the arrow next to </a:t>
            </a:r>
            <a:r>
              <a:rPr lang="en-US" sz="1200" b="1" baseline="0" dirty="0" smtClean="0"/>
              <a:t>Add</a:t>
            </a:r>
            <a:r>
              <a:rPr lang="en-US" sz="1200" b="0" baseline="0" dirty="0" smtClean="0"/>
              <a:t> </a:t>
            </a:r>
            <a:r>
              <a:rPr lang="en-US" sz="1200" b="1" baseline="0" dirty="0" smtClean="0"/>
              <a:t>Shape</a:t>
            </a:r>
            <a:r>
              <a:rPr lang="en-US" sz="1200" b="0" baseline="0" dirty="0" smtClean="0"/>
              <a:t>, and then click </a:t>
            </a:r>
            <a:r>
              <a:rPr lang="en-US" sz="1200" b="1" baseline="0" dirty="0" smtClean="0"/>
              <a:t>Add</a:t>
            </a:r>
            <a:r>
              <a:rPr lang="en-US" sz="1200" b="0" baseline="0" dirty="0" smtClean="0"/>
              <a:t> </a:t>
            </a:r>
            <a:r>
              <a:rPr lang="en-US" sz="1200" b="1" baseline="0" dirty="0" smtClean="0"/>
              <a:t>Shape</a:t>
            </a:r>
            <a:r>
              <a:rPr lang="en-US" sz="1200" b="0" baseline="0" dirty="0" smtClean="0"/>
              <a:t> </a:t>
            </a:r>
            <a:r>
              <a:rPr lang="en-US" sz="1200" b="1" baseline="0" dirty="0" smtClean="0"/>
              <a:t>After</a:t>
            </a:r>
            <a:r>
              <a:rPr lang="en-US" sz="1200" b="0" baseline="0" dirty="0" smtClean="0"/>
              <a:t>.</a:t>
            </a:r>
          </a:p>
          <a:p>
            <a:pPr marL="228600" indent="-228600">
              <a:buFont typeface="+mj-lt"/>
              <a:buAutoNum type="arabicPeriod"/>
            </a:pPr>
            <a:r>
              <a:rPr lang="en-US" sz="1200" dirty="0" smtClean="0"/>
              <a:t>Select</a:t>
            </a:r>
            <a:r>
              <a:rPr lang="en-US" sz="1200" baseline="0" dirty="0" smtClean="0"/>
              <a:t> the graphic, and then click one of the arrows on the left border. In the </a:t>
            </a:r>
            <a:r>
              <a:rPr lang="en-US" sz="1200" b="1" baseline="0" dirty="0" smtClean="0"/>
              <a:t>Type your text here </a:t>
            </a:r>
            <a:r>
              <a:rPr lang="en-US" sz="1200" baseline="0" dirty="0" smtClean="0"/>
              <a:t>dialog box, enter text for the topic headings and bullet points. (</a:t>
            </a:r>
            <a:r>
              <a:rPr lang="en-US" sz="1200" b="0" baseline="0" dirty="0" smtClean="0"/>
              <a:t>Note: To create a bulleted list below the new, fourth “topic” rectangle, select the topic heading text box in the </a:t>
            </a:r>
            <a:r>
              <a:rPr lang="en-US" sz="1200" b="1" baseline="0" dirty="0" smtClean="0"/>
              <a:t>Type your text here </a:t>
            </a:r>
            <a:r>
              <a:rPr lang="en-US" sz="1200" b="0" baseline="0" dirty="0" smtClean="0"/>
              <a:t>dialog box, and then under </a:t>
            </a:r>
            <a:r>
              <a:rPr lang="en-US" sz="1200" b="1" baseline="0" dirty="0" smtClean="0"/>
              <a:t>SmartArt</a:t>
            </a:r>
            <a:r>
              <a:rPr lang="en-US" sz="1200" b="0" baseline="0" dirty="0" smtClean="0"/>
              <a:t> </a:t>
            </a:r>
            <a:r>
              <a:rPr lang="en-US" sz="1200" b="1" baseline="0" dirty="0" smtClean="0"/>
              <a:t>Tools</a:t>
            </a:r>
            <a:r>
              <a:rPr lang="en-US" sz="1200" b="0" baseline="0" dirty="0" smtClean="0"/>
              <a:t>, on the </a:t>
            </a:r>
            <a:r>
              <a:rPr lang="en-US" sz="1200" b="1" baseline="0" dirty="0" smtClean="0"/>
              <a:t>Design</a:t>
            </a:r>
            <a:r>
              <a:rPr lang="en-US" sz="1200" b="0" baseline="0" dirty="0" smtClean="0"/>
              <a:t> tab, in the </a:t>
            </a:r>
            <a:r>
              <a:rPr lang="en-US" sz="1200" b="1" baseline="0" dirty="0" smtClean="0"/>
              <a:t>Create</a:t>
            </a:r>
            <a:r>
              <a:rPr lang="en-US" sz="1200" b="0" baseline="0" dirty="0" smtClean="0"/>
              <a:t> </a:t>
            </a:r>
            <a:r>
              <a:rPr lang="en-US" sz="1200" b="1" baseline="0" dirty="0" smtClean="0"/>
              <a:t>Graphic</a:t>
            </a:r>
            <a:r>
              <a:rPr lang="en-US" sz="1200" b="0" baseline="0" dirty="0" smtClean="0"/>
              <a:t> group, click </a:t>
            </a:r>
            <a:r>
              <a:rPr lang="en-US" sz="1200" b="1" baseline="0" dirty="0" smtClean="0"/>
              <a:t>Add</a:t>
            </a:r>
            <a:r>
              <a:rPr lang="en-US" sz="1200" b="0" baseline="0" dirty="0" smtClean="0"/>
              <a:t> </a:t>
            </a:r>
            <a:r>
              <a:rPr lang="en-US" sz="1200" b="1" baseline="0" dirty="0" smtClean="0"/>
              <a:t>Bullet</a:t>
            </a:r>
            <a:r>
              <a:rPr lang="en-US" sz="1200" b="0" baseline="0" dirty="0" smtClean="0"/>
              <a:t>. Enter text into the new bullet text box. Repeat the process to add a second bullet.)</a:t>
            </a:r>
          </a:p>
          <a:p>
            <a:pPr marL="228600" indent="-228600">
              <a:buFont typeface="+mj-lt"/>
              <a:buAutoNum type="arabicPeriod"/>
            </a:pPr>
            <a:r>
              <a:rPr lang="en-US" sz="1200" b="0" baseline="0" dirty="0" smtClean="0"/>
              <a:t>Select the graphic. Under </a:t>
            </a:r>
            <a:r>
              <a:rPr lang="en-US" sz="1200" b="1" baseline="0" dirty="0" smtClean="0"/>
              <a:t>SmartArt Tools</a:t>
            </a:r>
            <a:r>
              <a:rPr lang="en-US" sz="1200" b="0" baseline="0" dirty="0" smtClean="0"/>
              <a:t>, on the </a:t>
            </a:r>
            <a:r>
              <a:rPr lang="en-US" sz="1200" b="1" baseline="0" dirty="0" smtClean="0"/>
              <a:t>Format</a:t>
            </a:r>
            <a:r>
              <a:rPr lang="en-US" sz="1200" b="0" baseline="0" dirty="0" smtClean="0"/>
              <a:t> tab, click </a:t>
            </a:r>
            <a:r>
              <a:rPr lang="en-US" sz="1200" b="1" baseline="0" dirty="0" smtClean="0"/>
              <a:t>Size</a:t>
            </a:r>
            <a:r>
              <a:rPr lang="en-US" sz="1200" b="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Height</a:t>
            </a:r>
            <a:r>
              <a:rPr lang="en-US" sz="1200" b="0" baseline="0" dirty="0" smtClean="0"/>
              <a:t> box, enter </a:t>
            </a:r>
            <a:r>
              <a:rPr lang="en-US" sz="1200" b="1" baseline="0" dirty="0" smtClean="0"/>
              <a:t>4.44”</a:t>
            </a:r>
            <a:r>
              <a:rPr lang="en-US" sz="1200" b="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Width</a:t>
            </a:r>
            <a:r>
              <a:rPr lang="en-US" sz="1200" b="0" baseline="0" dirty="0" smtClean="0"/>
              <a:t> box, enter </a:t>
            </a:r>
            <a:r>
              <a:rPr lang="en-US" sz="1200" b="1" baseline="0" dirty="0" smtClean="0"/>
              <a:t>9.47”</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6"/>
              <a:tabLst/>
              <a:defRPr/>
            </a:pPr>
            <a:r>
              <a:rPr lang="en-US" sz="1200" b="0" baseline="0" dirty="0" smtClean="0"/>
              <a:t>Under </a:t>
            </a:r>
            <a:r>
              <a:rPr lang="en-US" sz="1200" b="1" baseline="0" dirty="0" smtClean="0"/>
              <a:t>SmartArt Tools</a:t>
            </a:r>
            <a:r>
              <a:rPr lang="en-US" sz="1200" b="0" baseline="0" dirty="0" smtClean="0"/>
              <a:t>, on the </a:t>
            </a:r>
            <a:r>
              <a:rPr lang="en-US" sz="1200" b="1" baseline="0" dirty="0" smtClean="0"/>
              <a:t>Format</a:t>
            </a:r>
            <a:r>
              <a:rPr lang="en-US" sz="1200" b="0" baseline="0" dirty="0" smtClean="0"/>
              <a:t> tab, click </a:t>
            </a:r>
            <a:r>
              <a:rPr lang="en-US" sz="1200" b="1" baseline="0" dirty="0" smtClean="0"/>
              <a:t>Arrange</a:t>
            </a:r>
            <a:r>
              <a:rPr lang="en-US" sz="1200" b="0" baseline="0" dirty="0" smtClean="0"/>
              <a:t>, click </a:t>
            </a:r>
            <a:r>
              <a:rPr lang="en-US" sz="1200" b="1" baseline="0" dirty="0" smtClean="0"/>
              <a:t>Align</a:t>
            </a:r>
            <a:r>
              <a:rPr lang="en-US" sz="1200" b="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Click </a:t>
            </a:r>
            <a:r>
              <a:rPr lang="en-US" sz="1200" b="1" baseline="0" dirty="0" smtClean="0"/>
              <a:t>Align to Slide</a:t>
            </a:r>
            <a:r>
              <a:rPr lang="en-US" sz="1200" b="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Click </a:t>
            </a:r>
            <a:r>
              <a:rPr lang="en-US" sz="1200" b="1" baseline="0" dirty="0" smtClean="0"/>
              <a:t>Align Middle</a:t>
            </a:r>
            <a:r>
              <a:rPr lang="en-US" sz="1200" b="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Click </a:t>
            </a:r>
            <a:r>
              <a:rPr lang="en-US" sz="1200" b="1" baseline="0" dirty="0" smtClean="0"/>
              <a:t>Align Center</a:t>
            </a:r>
            <a:r>
              <a:rPr lang="en-US" sz="1200" b="0" baseline="0" dirty="0" smtClean="0"/>
              <a:t>. </a:t>
            </a:r>
          </a:p>
          <a:p>
            <a:pPr marL="228600" indent="-228600">
              <a:buFont typeface="+mj-lt"/>
              <a:buAutoNum type="arabicPeriod" startAt="7"/>
            </a:pPr>
            <a:r>
              <a:rPr lang="en-US" sz="1200" dirty="0" smtClean="0"/>
              <a:t>On the slide, select</a:t>
            </a:r>
            <a:r>
              <a:rPr lang="en-US" sz="1200" baseline="0" dirty="0" smtClean="0"/>
              <a:t> the graphic. On the </a:t>
            </a:r>
            <a:r>
              <a:rPr lang="en-US" sz="1200" b="1" baseline="0" dirty="0" smtClean="0"/>
              <a:t>Design</a:t>
            </a:r>
            <a:r>
              <a:rPr lang="en-US" sz="1200" baseline="0" dirty="0" smtClean="0"/>
              <a:t> tab, in the </a:t>
            </a:r>
            <a:r>
              <a:rPr lang="en-US" sz="1200" b="1" baseline="0" dirty="0" smtClean="0"/>
              <a:t>Themes</a:t>
            </a:r>
            <a:r>
              <a:rPr lang="en-US" sz="1200" baseline="0" dirty="0" smtClean="0"/>
              <a:t> group, click </a:t>
            </a:r>
            <a:r>
              <a:rPr lang="en-US" sz="1200" b="1" baseline="0" dirty="0" smtClean="0"/>
              <a:t>Colors</a:t>
            </a:r>
            <a:r>
              <a:rPr lang="en-US" sz="1200" b="0" baseline="0" dirty="0" smtClean="0"/>
              <a:t>,</a:t>
            </a:r>
            <a:r>
              <a:rPr lang="en-US" sz="1200" b="1" baseline="0" dirty="0" smtClean="0"/>
              <a:t> </a:t>
            </a:r>
            <a:r>
              <a:rPr lang="en-US" sz="1200" b="0" baseline="0" dirty="0" smtClean="0"/>
              <a:t>and then under </a:t>
            </a:r>
            <a:r>
              <a:rPr lang="en-US" sz="1200" b="1" baseline="0" dirty="0" smtClean="0"/>
              <a:t>Built-in</a:t>
            </a:r>
            <a:r>
              <a:rPr lang="en-US" sz="1200" b="0" baseline="0" dirty="0" smtClean="0"/>
              <a:t> click </a:t>
            </a:r>
            <a:r>
              <a:rPr lang="en-US" sz="1200" b="1" baseline="0" dirty="0" smtClean="0"/>
              <a:t>Technic</a:t>
            </a:r>
            <a:r>
              <a:rPr lang="en-US" sz="1200" b="0" baseline="0" dirty="0" smtClean="0"/>
              <a:t>.</a:t>
            </a:r>
            <a:r>
              <a:rPr lang="en-US" sz="1200" b="1" baseline="0" dirty="0" smtClean="0"/>
              <a:t> </a:t>
            </a:r>
            <a:r>
              <a:rPr lang="en-US" sz="1200" b="0" baseline="0" dirty="0" smtClean="0"/>
              <a:t>(</a:t>
            </a:r>
            <a:r>
              <a:rPr lang="en-US" dirty="0" smtClean="0"/>
              <a:t>Note: if this action is taken in a PowerPoint presentation containing more than one slide, the color scheme will be applied to all of the slides.)</a:t>
            </a:r>
            <a:endParaRPr lang="en-US" sz="1200" kern="1200" baseline="0" dirty="0" smtClean="0">
              <a:solidFill>
                <a:schemeClr val="tx1"/>
              </a:solidFill>
              <a:latin typeface="+mn-lt"/>
              <a:ea typeface="+mn-ea"/>
              <a:cs typeface="+mn-cs"/>
            </a:endParaRPr>
          </a:p>
          <a:p>
            <a:pPr marL="228600" indent="-228600">
              <a:buFont typeface="+mj-lt"/>
              <a:buAutoNum type="arabicPeriod" startAt="7"/>
            </a:pPr>
            <a:r>
              <a:rPr lang="en-US" sz="1200" b="0" baseline="0" dirty="0" smtClean="0"/>
              <a:t>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Design</a:t>
            </a:r>
            <a:r>
              <a:rPr lang="en-US" sz="1200" baseline="0" dirty="0" smtClean="0"/>
              <a:t> tab, in the </a:t>
            </a:r>
            <a:r>
              <a:rPr lang="en-US" sz="1200" b="1" baseline="0" dirty="0" smtClean="0"/>
              <a:t>SmartArt</a:t>
            </a:r>
            <a:r>
              <a:rPr lang="en-US" sz="1200" baseline="0" dirty="0" smtClean="0"/>
              <a:t> </a:t>
            </a:r>
            <a:r>
              <a:rPr lang="en-US" sz="1200" b="1" baseline="0" dirty="0" smtClean="0"/>
              <a:t>Styles</a:t>
            </a:r>
            <a:r>
              <a:rPr lang="en-US" sz="1200" baseline="0" dirty="0" smtClean="0"/>
              <a:t> group, do the following:</a:t>
            </a:r>
          </a:p>
          <a:p>
            <a:pPr marL="685800" lvl="1" indent="-228600">
              <a:buFont typeface="Arial" pitchFamily="34" charset="0"/>
              <a:buChar char="•"/>
            </a:pPr>
            <a:r>
              <a:rPr lang="en-US" sz="1200" baseline="0" dirty="0" smtClean="0"/>
              <a:t>Click </a:t>
            </a:r>
            <a:r>
              <a:rPr lang="en-US" sz="1200" b="1" baseline="0" dirty="0" smtClean="0"/>
              <a:t>Change</a:t>
            </a:r>
            <a:r>
              <a:rPr lang="en-US" sz="1200" baseline="0" dirty="0" smtClean="0"/>
              <a:t> </a:t>
            </a:r>
            <a:r>
              <a:rPr lang="en-US" sz="1200" b="1" baseline="0" dirty="0" smtClean="0"/>
              <a:t>Colors</a:t>
            </a:r>
            <a:r>
              <a:rPr lang="en-US" sz="1200" b="0" baseline="0" dirty="0" smtClean="0"/>
              <a:t> and then under </a:t>
            </a:r>
            <a:r>
              <a:rPr lang="en-US" sz="1200" b="1" baseline="0" dirty="0" smtClean="0"/>
              <a:t>Colorful</a:t>
            </a:r>
            <a:r>
              <a:rPr lang="en-US" sz="1200" b="0" baseline="0" dirty="0" smtClean="0"/>
              <a:t> click </a:t>
            </a:r>
            <a:r>
              <a:rPr lang="en-US" sz="1200" b="1" baseline="0" dirty="0" smtClean="0"/>
              <a:t>Colorful Range – Accent Colors 5 to 6 </a:t>
            </a:r>
            <a:r>
              <a:rPr lang="en-US" sz="1200" b="0" baseline="0" dirty="0" smtClean="0"/>
              <a:t>(fifth option from the left).</a:t>
            </a:r>
          </a:p>
          <a:p>
            <a:pPr marL="685800" lvl="1" indent="-228600">
              <a:buFont typeface="Arial" pitchFamily="34" charset="0"/>
              <a:buChar char="•"/>
            </a:pPr>
            <a:r>
              <a:rPr lang="en-US" sz="1200" baseline="0" dirty="0" smtClean="0"/>
              <a:t>Click </a:t>
            </a:r>
            <a:r>
              <a:rPr lang="en-US" sz="1200" b="1" baseline="0" dirty="0" smtClean="0"/>
              <a:t>More</a:t>
            </a:r>
            <a:r>
              <a:rPr lang="en-US" sz="1200" b="0" baseline="0" dirty="0" smtClean="0"/>
              <a:t>, and then under </a:t>
            </a:r>
            <a:r>
              <a:rPr lang="en-US" sz="1200" b="1" baseline="0" dirty="0" smtClean="0"/>
              <a:t>Best Match for Document</a:t>
            </a:r>
            <a:r>
              <a:rPr lang="en-US" sz="1200" b="0" baseline="0" dirty="0" smtClean="0"/>
              <a:t> click </a:t>
            </a:r>
            <a:r>
              <a:rPr lang="en-US" sz="1200" b="1" baseline="0" dirty="0" smtClean="0"/>
              <a:t>Intense Effect </a:t>
            </a:r>
            <a:r>
              <a:rPr lang="en-US" sz="1200" b="0" baseline="0" dirty="0" smtClean="0"/>
              <a:t>(fifth option from the left).</a:t>
            </a:r>
          </a:p>
          <a:p>
            <a:pPr marL="228600" indent="-228600">
              <a:buFont typeface="+mj-lt"/>
              <a:buAutoNum type="arabicPeriod" startAt="7"/>
            </a:pPr>
            <a:r>
              <a:rPr lang="en-US" sz="1200" baseline="0" dirty="0" smtClean="0"/>
              <a:t>Press and hold SHIFT, and then select all four “topic” rectangles. </a:t>
            </a:r>
          </a:p>
          <a:p>
            <a:pPr marL="228600" indent="-228600">
              <a:buFont typeface="+mj-lt"/>
              <a:buAutoNum type="arabicPeriod" startAt="7"/>
            </a:pPr>
            <a:r>
              <a:rPr lang="en-US" sz="1200" b="0" baseline="0" dirty="0" smtClean="0"/>
              <a:t>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Shapes </a:t>
            </a:r>
            <a:r>
              <a:rPr lang="en-US" sz="1200" baseline="0" dirty="0" smtClean="0"/>
              <a:t>group, click </a:t>
            </a:r>
            <a:r>
              <a:rPr lang="en-US" sz="1200" b="1" baseline="0" dirty="0" smtClean="0"/>
              <a:t>Change</a:t>
            </a:r>
            <a:r>
              <a:rPr lang="en-US" sz="1200" baseline="0" dirty="0" smtClean="0"/>
              <a:t> </a:t>
            </a:r>
            <a:r>
              <a:rPr lang="en-US" sz="1200" b="1" baseline="0" dirty="0" smtClean="0"/>
              <a:t>Shape</a:t>
            </a:r>
            <a:r>
              <a:rPr lang="en-US" sz="1200" b="0" baseline="0" dirty="0" smtClean="0"/>
              <a:t>, and then under </a:t>
            </a:r>
            <a:r>
              <a:rPr lang="en-US" sz="1200" b="1" baseline="0" dirty="0" smtClean="0"/>
              <a:t>Rectangles</a:t>
            </a:r>
            <a:r>
              <a:rPr lang="en-US" sz="1200" b="0" baseline="0" dirty="0" smtClean="0"/>
              <a:t> click </a:t>
            </a:r>
            <a:r>
              <a:rPr lang="en-US" sz="1200" b="1" baseline="0" dirty="0" smtClean="0"/>
              <a:t>Round Single Corner Rectangle </a:t>
            </a:r>
            <a:r>
              <a:rPr lang="en-US" sz="1200" b="0" baseline="0" dirty="0" smtClean="0"/>
              <a:t>(seventh option from the left).</a:t>
            </a:r>
          </a:p>
          <a:p>
            <a:pPr marL="228600" indent="-228600">
              <a:buFont typeface="+mj-lt"/>
              <a:buAutoNum type="arabicPeriod" startAt="7"/>
            </a:pPr>
            <a:r>
              <a:rPr lang="en-US" sz="1200" b="0" baseline="0" dirty="0" smtClean="0"/>
              <a:t>On the </a:t>
            </a:r>
            <a:r>
              <a:rPr lang="en-US" sz="1200" b="1" baseline="0" dirty="0" smtClean="0"/>
              <a:t>Home</a:t>
            </a:r>
            <a:r>
              <a:rPr lang="en-US" sz="1200" b="0" baseline="0" dirty="0" smtClean="0"/>
              <a:t> tab, in the </a:t>
            </a:r>
            <a:r>
              <a:rPr lang="en-US" sz="1200" b="1" baseline="0" dirty="0" smtClean="0"/>
              <a:t>Font </a:t>
            </a:r>
            <a:r>
              <a:rPr lang="en-US" sz="1200" b="0" baseline="0" dirty="0" smtClean="0"/>
              <a:t>group, select </a:t>
            </a:r>
            <a:r>
              <a:rPr lang="en-US" sz="1200" b="1" baseline="0" dirty="0" smtClean="0"/>
              <a:t>Gill Sans MT Condensed </a:t>
            </a:r>
            <a:r>
              <a:rPr lang="en-US" sz="1200" b="0" baseline="0" dirty="0" smtClean="0"/>
              <a:t>from the </a:t>
            </a:r>
            <a:r>
              <a:rPr lang="en-US" sz="1200" b="1" baseline="0" dirty="0" smtClean="0"/>
              <a:t>Font</a:t>
            </a:r>
            <a:r>
              <a:rPr lang="en-US" sz="1200" b="0" baseline="0" dirty="0" smtClean="0"/>
              <a:t> list.</a:t>
            </a:r>
          </a:p>
          <a:p>
            <a:pPr marL="228600" indent="-228600">
              <a:buFont typeface="+mj-lt"/>
              <a:buAutoNum type="arabicPeriod" startAt="7"/>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Paragraph</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Align Text Left</a:t>
            </a:r>
            <a:r>
              <a:rPr lang="en-US" sz="1200" kern="1200" dirty="0" smtClean="0">
                <a:solidFill>
                  <a:schemeClr val="tx1"/>
                </a:solidFill>
                <a:latin typeface="+mn-lt"/>
                <a:ea typeface="+mn-ea"/>
                <a:cs typeface="+mn-cs"/>
              </a:rPr>
              <a:t>. </a:t>
            </a:r>
          </a:p>
          <a:p>
            <a:pPr marL="228600" indent="-228600">
              <a:buFont typeface="+mj-lt"/>
              <a:buAutoNum type="arabicPeriod" startAt="7"/>
            </a:pPr>
            <a:r>
              <a:rPr lang="en-US" sz="1200" b="0" baseline="0" dirty="0" smtClean="0"/>
              <a:t>On the </a:t>
            </a:r>
            <a:r>
              <a:rPr lang="en-US" sz="1200" b="1" baseline="0" dirty="0" smtClean="0"/>
              <a:t>Home</a:t>
            </a:r>
            <a:r>
              <a:rPr lang="en-US" sz="1200" b="0" baseline="0" dirty="0" smtClean="0"/>
              <a:t> tab, in the bottom right corner of the </a:t>
            </a:r>
            <a:r>
              <a:rPr lang="en-US" sz="1200" b="1" baseline="0" dirty="0" smtClean="0"/>
              <a:t>Drawing </a:t>
            </a:r>
            <a:r>
              <a:rPr lang="en-US" sz="1200" b="0" baseline="0" dirty="0" smtClean="0"/>
              <a:t>group, click the </a:t>
            </a:r>
            <a:r>
              <a:rPr lang="en-US" sz="1200" b="1" baseline="0" dirty="0" smtClean="0"/>
              <a:t>Format Shape </a:t>
            </a:r>
            <a:r>
              <a:rPr lang="en-US" sz="1200" b="0" baseline="0" dirty="0" smtClean="0"/>
              <a:t>dialog box launcher. In the </a:t>
            </a:r>
            <a:r>
              <a:rPr lang="en-US" sz="1200" b="1" baseline="0" dirty="0" smtClean="0"/>
              <a:t>Format Shape </a:t>
            </a:r>
            <a:r>
              <a:rPr lang="en-US" sz="1200" b="0" baseline="0" dirty="0" smtClean="0"/>
              <a:t>dialog box, in the left pane, click </a:t>
            </a:r>
            <a:r>
              <a:rPr lang="en-US" sz="1200" b="1" baseline="0" dirty="0" smtClean="0"/>
              <a:t>Text Box</a:t>
            </a:r>
            <a:r>
              <a:rPr lang="en-US" sz="1200" b="0" baseline="0" dirty="0" smtClean="0"/>
              <a:t>. In the </a:t>
            </a:r>
            <a:r>
              <a:rPr lang="en-US" sz="1200" b="1" baseline="0" dirty="0" smtClean="0"/>
              <a:t>Text Box </a:t>
            </a:r>
            <a:r>
              <a:rPr lang="en-US" sz="1200" b="0" baseline="0" dirty="0" smtClean="0"/>
              <a:t>pane, under </a:t>
            </a:r>
            <a:r>
              <a:rPr lang="en-US" sz="1200" b="1" baseline="0" dirty="0" smtClean="0"/>
              <a:t>Text layout</a:t>
            </a:r>
            <a:r>
              <a:rPr lang="en-US" sz="1200" b="0" baseline="0" dirty="0" smtClean="0"/>
              <a:t>, in the </a:t>
            </a:r>
            <a:r>
              <a:rPr lang="en-US" sz="1200" b="1" baseline="0" dirty="0" smtClean="0"/>
              <a:t>Vertical alignment </a:t>
            </a:r>
            <a:r>
              <a:rPr lang="en-US" sz="1200" b="0" baseline="0" dirty="0" smtClean="0"/>
              <a:t>list, select </a:t>
            </a:r>
            <a:r>
              <a:rPr lang="en-US" sz="1200" b="1" baseline="0" dirty="0" smtClean="0"/>
              <a:t>Bottom</a:t>
            </a:r>
            <a:r>
              <a:rPr lang="en-US" sz="1200" b="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7"/>
              <a:tabLst/>
              <a:defRPr/>
            </a:pPr>
            <a:r>
              <a:rPr lang="en-US" sz="1200" baseline="0" dirty="0" smtClean="0"/>
              <a:t>Press and hold SHIFT, and then select all four bulleted-list rectangles. </a:t>
            </a:r>
            <a:r>
              <a:rPr lang="en-US" sz="1200" b="0" baseline="0" dirty="0" smtClean="0"/>
              <a:t>On the </a:t>
            </a:r>
            <a:r>
              <a:rPr lang="en-US" sz="1200" b="1" baseline="0" dirty="0" smtClean="0"/>
              <a:t>Home</a:t>
            </a:r>
            <a:r>
              <a:rPr lang="en-US" sz="1200" b="0" baseline="0" dirty="0" smtClean="0"/>
              <a:t> tab, in the </a:t>
            </a:r>
            <a:r>
              <a:rPr lang="en-US" sz="1200" b="1" baseline="0" dirty="0" smtClean="0"/>
              <a:t>Font </a:t>
            </a:r>
            <a:r>
              <a:rPr lang="en-US" sz="1200" b="0" baseline="0" dirty="0" smtClean="0"/>
              <a:t>group, select </a:t>
            </a:r>
            <a:r>
              <a:rPr lang="en-US" sz="1200" b="1" baseline="0" dirty="0" smtClean="0"/>
              <a:t>Gill Sans MT Condensed </a:t>
            </a:r>
            <a:r>
              <a:rPr lang="en-US" sz="1200" b="0" baseline="0" dirty="0" smtClean="0"/>
              <a:t>from the </a:t>
            </a:r>
            <a:r>
              <a:rPr lang="en-US" sz="1200" b="1" baseline="0" dirty="0" smtClean="0"/>
              <a:t>Font</a:t>
            </a:r>
            <a:r>
              <a:rPr lang="en-US" sz="1200" b="0" baseline="0" dirty="0" smtClean="0"/>
              <a:t> list, and then enter </a:t>
            </a:r>
            <a:r>
              <a:rPr lang="en-US" sz="1200" b="1" baseline="0" dirty="0" smtClean="0"/>
              <a:t>22 </a:t>
            </a:r>
            <a:r>
              <a:rPr lang="en-US" sz="1200" b="0" baseline="0" dirty="0" smtClean="0"/>
              <a:t>in the </a:t>
            </a:r>
            <a:r>
              <a:rPr lang="en-US" sz="1200" b="1" baseline="0" dirty="0" smtClean="0"/>
              <a:t>Font Size </a:t>
            </a:r>
            <a:r>
              <a:rPr lang="en-US" sz="1200" b="0" baseline="0" dirty="0" smtClean="0"/>
              <a:t>box.</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7"/>
              <a:tabLst/>
              <a:defRPr/>
            </a:pPr>
            <a:r>
              <a:rPr lang="en-US" sz="1200" b="0" baseline="0" dirty="0" smtClean="0"/>
              <a:t>On the </a:t>
            </a:r>
            <a:r>
              <a:rPr lang="en-US" sz="1200" b="1" baseline="0" dirty="0" smtClean="0"/>
              <a:t>Home</a:t>
            </a:r>
            <a:r>
              <a:rPr lang="en-US" sz="1200" b="0" baseline="0" dirty="0" smtClean="0"/>
              <a:t> tab, in the bottom right corner of the </a:t>
            </a:r>
            <a:r>
              <a:rPr lang="en-US" sz="1200" b="1" baseline="0" dirty="0" smtClean="0"/>
              <a:t>Drawing </a:t>
            </a:r>
            <a:r>
              <a:rPr lang="en-US" sz="1200" b="0" baseline="0" dirty="0" smtClean="0"/>
              <a:t>group, click the </a:t>
            </a:r>
            <a:r>
              <a:rPr lang="en-US" sz="1200" b="1" baseline="0" dirty="0" smtClean="0"/>
              <a:t>Format Shape </a:t>
            </a:r>
            <a:r>
              <a:rPr lang="en-US" sz="1200" b="0" baseline="0" dirty="0" smtClean="0"/>
              <a:t>dialog box launcher. In the </a:t>
            </a:r>
            <a:r>
              <a:rPr lang="en-US" sz="1200" b="1" baseline="0" dirty="0" smtClean="0"/>
              <a:t>Format Shape </a:t>
            </a:r>
            <a:r>
              <a:rPr lang="en-US" sz="1200" b="0" baseline="0" dirty="0" smtClean="0"/>
              <a:t>dialog box, in the left pane, click </a:t>
            </a:r>
            <a:r>
              <a:rPr lang="en-US" sz="1200" b="1" baseline="0" dirty="0" smtClean="0"/>
              <a:t>Text Box</a:t>
            </a:r>
            <a:r>
              <a:rPr lang="en-US" sz="1200" b="0" baseline="0" dirty="0" smtClean="0"/>
              <a:t>. In the </a:t>
            </a:r>
            <a:r>
              <a:rPr lang="en-US" sz="1200" b="1" baseline="0" dirty="0" smtClean="0"/>
              <a:t>Text Box </a:t>
            </a:r>
            <a:r>
              <a:rPr lang="en-US" sz="1200" b="0" baseline="0" dirty="0" smtClean="0"/>
              <a:t>pane, under </a:t>
            </a:r>
            <a:r>
              <a:rPr lang="en-US" sz="1200" b="1" baseline="0" dirty="0" smtClean="0"/>
              <a:t>Internal margin</a:t>
            </a:r>
            <a:r>
              <a:rPr lang="en-US" sz="1200" b="0" baseline="0" dirty="0" smtClean="0"/>
              <a:t>, do the following:</a:t>
            </a:r>
          </a:p>
          <a:p>
            <a:pPr marL="685800" lvl="1" indent="-228600">
              <a:buFont typeface="Arial" pitchFamily="34" charset="0"/>
              <a:buChar char="•"/>
            </a:pPr>
            <a:r>
              <a:rPr lang="en-US" sz="1200" b="0" baseline="0" dirty="0" smtClean="0"/>
              <a:t>In the </a:t>
            </a:r>
            <a:r>
              <a:rPr lang="en-US" sz="1200" b="1" baseline="0" dirty="0" smtClean="0"/>
              <a:t>Left</a:t>
            </a:r>
            <a:r>
              <a:rPr lang="en-US" sz="1200" b="0" baseline="0" dirty="0" smtClean="0"/>
              <a:t> box, enter </a:t>
            </a:r>
            <a:r>
              <a:rPr lang="en-US" sz="1200" b="1" baseline="0" dirty="0" smtClean="0"/>
              <a:t>0.1”</a:t>
            </a:r>
            <a:r>
              <a:rPr lang="en-US" sz="1200" b="0" baseline="0" dirty="0" smtClean="0"/>
              <a:t>.</a:t>
            </a:r>
          </a:p>
          <a:p>
            <a:pPr marL="685800" lvl="1" indent="-228600">
              <a:buFont typeface="Arial" pitchFamily="34" charset="0"/>
              <a:buChar char="•"/>
            </a:pPr>
            <a:r>
              <a:rPr lang="en-US" sz="1200" b="0" baseline="0" dirty="0" smtClean="0"/>
              <a:t>In the </a:t>
            </a:r>
            <a:r>
              <a:rPr lang="en-US" sz="1200" b="1" baseline="0" dirty="0" smtClean="0"/>
              <a:t>Top</a:t>
            </a:r>
            <a:r>
              <a:rPr lang="en-US" sz="1200" b="0" baseline="0" dirty="0" smtClean="0"/>
              <a:t> box, enter </a:t>
            </a:r>
            <a:r>
              <a:rPr lang="en-US" sz="1200" b="1" baseline="0" dirty="0" smtClean="0"/>
              <a:t>0.2”</a:t>
            </a:r>
            <a:r>
              <a:rPr lang="en-US" sz="1200" b="0" baseline="0" dirty="0" smtClean="0"/>
              <a:t>.</a:t>
            </a:r>
          </a:p>
          <a:p>
            <a:pPr marL="685800" lvl="1" indent="-228600">
              <a:buFont typeface="Arial" pitchFamily="34" charset="0"/>
              <a:buChar char="•"/>
            </a:pPr>
            <a:r>
              <a:rPr lang="en-US" sz="1200" b="0" baseline="0" dirty="0" smtClean="0"/>
              <a:t>In the </a:t>
            </a:r>
            <a:r>
              <a:rPr lang="en-US" sz="1200" b="1" baseline="0" dirty="0" smtClean="0"/>
              <a:t>Right</a:t>
            </a:r>
            <a:r>
              <a:rPr lang="en-US" sz="1200" b="0" baseline="0" dirty="0" smtClean="0"/>
              <a:t> box, enter </a:t>
            </a:r>
            <a:r>
              <a:rPr lang="en-US" sz="1200" b="1" baseline="0" dirty="0" smtClean="0"/>
              <a:t>0.1”</a:t>
            </a:r>
            <a:r>
              <a:rPr lang="en-US" sz="1200" b="0" baseline="0" dirty="0" smtClean="0"/>
              <a:t>.</a:t>
            </a:r>
          </a:p>
          <a:p>
            <a:pPr marL="685800" lvl="1" indent="-228600">
              <a:buFont typeface="Arial" pitchFamily="34" charset="0"/>
              <a:buChar char="•"/>
            </a:pPr>
            <a:r>
              <a:rPr lang="en-US" sz="1200" b="0" baseline="0" dirty="0" smtClean="0"/>
              <a:t>In the </a:t>
            </a:r>
            <a:r>
              <a:rPr lang="en-US" sz="1200" b="1" baseline="0" dirty="0" smtClean="0"/>
              <a:t>Bottom</a:t>
            </a:r>
            <a:r>
              <a:rPr lang="en-US" sz="1200" b="0" baseline="0" dirty="0" smtClean="0"/>
              <a:t> box, enter </a:t>
            </a:r>
            <a:r>
              <a:rPr lang="en-US" sz="1200" b="1" baseline="0" dirty="0" smtClean="0"/>
              <a:t>0.1”</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16"/>
              <a:tabLst/>
              <a:defRPr/>
            </a:pPr>
            <a:r>
              <a:rPr lang="en-US" sz="1200" baseline="0" dirty="0" smtClean="0"/>
              <a:t>Select the first bulleted-list rectangle from the left. </a:t>
            </a:r>
            <a:r>
              <a:rPr lang="en-US" sz="1200" b="0" baseline="0" dirty="0" smtClean="0"/>
              <a:t>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Shape Styles </a:t>
            </a:r>
            <a:r>
              <a:rPr lang="en-US" sz="1200" baseline="0" dirty="0" smtClean="0"/>
              <a:t>group, click the arrow next to </a:t>
            </a:r>
            <a:r>
              <a:rPr lang="en-US" sz="1200" b="1" baseline="0" dirty="0" smtClean="0"/>
              <a:t>Shape Fill</a:t>
            </a:r>
            <a:r>
              <a:rPr lang="en-US" sz="1200" b="0" baseline="0" dirty="0" smtClean="0"/>
              <a:t>, point to</a:t>
            </a:r>
            <a:r>
              <a:rPr lang="en-US" sz="1200" b="1" baseline="0" dirty="0" smtClean="0"/>
              <a:t> Gradient</a:t>
            </a:r>
            <a:r>
              <a:rPr lang="en-US" sz="1200" b="0" baseline="0" dirty="0" smtClean="0"/>
              <a:t>, and then click </a:t>
            </a:r>
            <a:r>
              <a:rPr lang="en-US" sz="1200" b="1" baseline="0" dirty="0" smtClean="0"/>
              <a:t>More Gradients</a:t>
            </a:r>
            <a:r>
              <a:rPr lang="en-US" sz="1200" b="0" baseline="0" dirty="0" smtClean="0"/>
              <a:t>. In the </a:t>
            </a:r>
            <a:r>
              <a:rPr lang="en-US" sz="1200" b="1" baseline="0" dirty="0" smtClean="0"/>
              <a:t>Format Shape </a:t>
            </a:r>
            <a:r>
              <a:rPr lang="en-US" sz="1200" b="0" baseline="0" dirty="0" smtClean="0"/>
              <a:t>dialog box, in the left pane, click </a:t>
            </a:r>
            <a:r>
              <a:rPr lang="en-US" sz="1200" b="1" baseline="0" dirty="0" smtClean="0"/>
              <a:t>Fill</a:t>
            </a:r>
            <a:r>
              <a:rPr lang="en-US" sz="1200" b="0" baseline="0" dirty="0" smtClean="0"/>
              <a:t>, select </a:t>
            </a:r>
            <a:r>
              <a:rPr lang="en-US" sz="1200" b="1" baseline="0" dirty="0" smtClean="0"/>
              <a:t>Gradient fill </a:t>
            </a:r>
            <a:r>
              <a:rPr lang="en-US" sz="1200" b="0" baseline="0" dirty="0" smtClean="0"/>
              <a:t>in the </a:t>
            </a:r>
            <a:r>
              <a:rPr lang="en-US" sz="1200" b="1" baseline="0" dirty="0" smtClean="0"/>
              <a:t>Fill </a:t>
            </a:r>
            <a:r>
              <a:rPr lang="en-US" sz="1200" b="0" baseline="0" dirty="0" smtClean="0"/>
              <a:t>pane,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Type </a:t>
            </a:r>
            <a:r>
              <a:rPr lang="en-US" sz="1200" b="0" baseline="0" dirty="0" smtClean="0"/>
              <a:t>list, select </a:t>
            </a:r>
            <a:r>
              <a:rPr lang="en-US" sz="1200" b="1" baseline="0" dirty="0" smtClean="0"/>
              <a:t>Linear</a:t>
            </a:r>
            <a:r>
              <a:rPr lang="en-US" sz="1200" b="0" baseline="0" dirty="0" smtClean="0"/>
              <a:t>.</a:t>
            </a:r>
            <a:r>
              <a:rPr lang="en-US" sz="1200" b="1"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Click the button next to </a:t>
            </a:r>
            <a:r>
              <a:rPr lang="en-US" sz="1200" b="1" baseline="0" dirty="0" smtClean="0"/>
              <a:t>Direction</a:t>
            </a:r>
            <a:r>
              <a:rPr lang="en-US" sz="1200" b="0" baseline="0" dirty="0" smtClean="0"/>
              <a:t>, and then click </a:t>
            </a:r>
            <a:r>
              <a:rPr lang="en-US" sz="1200" b="1" baseline="0" dirty="0" smtClean="0"/>
              <a:t>Linear Down </a:t>
            </a:r>
            <a:r>
              <a:rPr lang="en-US" sz="1200" b="0" baseline="0" dirty="0" smtClean="0"/>
              <a:t>(first row, second option from the left).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two stops appear in the slider.</a:t>
            </a:r>
          </a:p>
          <a:p>
            <a:pPr marL="228600" indent="-228600">
              <a:buFont typeface="+mj-lt"/>
              <a:buAutoNum type="arabicPeriod" startAt="17"/>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225</a:t>
            </a:r>
            <a:r>
              <a:rPr lang="en-US" sz="1200" dirty="0" smtClean="0"/>
              <a:t>, Green: </a:t>
            </a:r>
            <a:r>
              <a:rPr lang="en-US" sz="1200" b="1" baseline="0" dirty="0" smtClean="0"/>
              <a:t>222</a:t>
            </a:r>
            <a:r>
              <a:rPr lang="en-US" sz="1200" dirty="0" smtClean="0"/>
              <a:t>, Blue: </a:t>
            </a:r>
            <a:r>
              <a:rPr lang="en-US" sz="1200" b="1" baseline="0" dirty="0" smtClean="0"/>
              <a:t>215</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0%</a:t>
            </a:r>
            <a:r>
              <a:rPr lang="en-US" sz="1200" b="0" kern="1200" baseline="0" dirty="0" smtClean="0">
                <a:solidFill>
                  <a:schemeClr val="tx1"/>
                </a:solidFill>
                <a:latin typeface="+mn-lt"/>
                <a:ea typeface="+mn-ea"/>
                <a:cs typeface="+mn-cs"/>
              </a:rPr>
              <a:t>.</a:t>
            </a:r>
            <a:endParaRPr lang="en-US" sz="1200" dirty="0" smtClean="0"/>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last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225</a:t>
            </a:r>
            <a:r>
              <a:rPr lang="en-US" sz="1200" dirty="0" smtClean="0"/>
              <a:t>, Green: </a:t>
            </a:r>
            <a:r>
              <a:rPr lang="en-US" sz="1200" b="1" baseline="0" dirty="0" smtClean="0"/>
              <a:t>222</a:t>
            </a:r>
            <a:r>
              <a:rPr lang="en-US" sz="1200" dirty="0" smtClean="0"/>
              <a:t>, Blue: </a:t>
            </a:r>
            <a:r>
              <a:rPr lang="en-US" sz="1200" b="1" baseline="0" dirty="0" smtClean="0"/>
              <a:t>215</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100%</a:t>
            </a:r>
            <a:r>
              <a:rPr lang="en-US" sz="1200" b="0" kern="1200" baseline="0" dirty="0" smtClean="0">
                <a:solidFill>
                  <a:schemeClr val="tx1"/>
                </a:solidFill>
                <a:latin typeface="+mn-lt"/>
                <a:ea typeface="+mn-ea"/>
                <a:cs typeface="+mn-cs"/>
              </a:rPr>
              <a:t>.</a:t>
            </a:r>
            <a:endParaRPr lang="en-US" sz="1200" dirty="0" smtClean="0"/>
          </a:p>
          <a:p>
            <a:pPr marL="228600" lvl="0" indent="-228600">
              <a:buFont typeface="+mj-lt"/>
              <a:buAutoNum type="arabicPeriod" startAt="18"/>
            </a:pPr>
            <a:r>
              <a:rPr lang="en-US" sz="1200" baseline="0" dirty="0" smtClean="0"/>
              <a:t>Select the second bulleted-list rectangle from the left. </a:t>
            </a:r>
            <a:r>
              <a:rPr lang="en-US" sz="1200" b="0" baseline="0" dirty="0" smtClean="0"/>
              <a:t>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Shape Styles </a:t>
            </a:r>
            <a:r>
              <a:rPr lang="en-US" sz="1200" baseline="0" dirty="0" smtClean="0"/>
              <a:t>group, click the arrow next to </a:t>
            </a:r>
            <a:r>
              <a:rPr lang="en-US" sz="1200" b="1" baseline="0" dirty="0" smtClean="0"/>
              <a:t>Shape Fill</a:t>
            </a:r>
            <a:r>
              <a:rPr lang="en-US" sz="1200" b="0" baseline="0" dirty="0" smtClean="0"/>
              <a:t>, point to</a:t>
            </a:r>
            <a:r>
              <a:rPr lang="en-US" sz="1200" b="1" baseline="0" dirty="0" smtClean="0"/>
              <a:t> Gradient</a:t>
            </a:r>
            <a:r>
              <a:rPr lang="en-US" sz="1200" b="0" baseline="0" dirty="0" smtClean="0"/>
              <a:t>, and then click </a:t>
            </a:r>
            <a:r>
              <a:rPr lang="en-US" sz="1200" b="1" baseline="0" dirty="0" smtClean="0"/>
              <a:t>More Gradients</a:t>
            </a:r>
            <a:r>
              <a:rPr lang="en-US" sz="1200" b="0" baseline="0" dirty="0" smtClean="0"/>
              <a:t>. In the </a:t>
            </a:r>
            <a:r>
              <a:rPr lang="en-US" sz="1200" b="1" baseline="0" dirty="0" smtClean="0"/>
              <a:t>Format Shape </a:t>
            </a:r>
            <a:r>
              <a:rPr lang="en-US" sz="1200" b="0" baseline="0" dirty="0" smtClean="0"/>
              <a:t>dialog box, in the left pane, click </a:t>
            </a:r>
            <a:r>
              <a:rPr lang="en-US" sz="1200" b="1" baseline="0" dirty="0" smtClean="0"/>
              <a:t>Fill</a:t>
            </a:r>
            <a:r>
              <a:rPr lang="en-US" sz="1200" b="0" baseline="0" dirty="0" smtClean="0"/>
              <a:t>, select </a:t>
            </a:r>
            <a:r>
              <a:rPr lang="en-US" sz="1200" b="1" baseline="0" dirty="0" smtClean="0"/>
              <a:t>Gradient fill </a:t>
            </a:r>
            <a:r>
              <a:rPr lang="en-US" sz="1200" b="0" baseline="0" dirty="0" smtClean="0"/>
              <a:t>in the </a:t>
            </a:r>
            <a:r>
              <a:rPr lang="en-US" sz="1200" b="1" baseline="0" dirty="0" smtClean="0"/>
              <a:t>Fill </a:t>
            </a:r>
            <a:r>
              <a:rPr lang="en-US" sz="1200" b="0" baseline="0" dirty="0" smtClean="0"/>
              <a:t>pane,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Type </a:t>
            </a:r>
            <a:r>
              <a:rPr lang="en-US" sz="1200" b="0" baseline="0" dirty="0" smtClean="0"/>
              <a:t>list, select </a:t>
            </a:r>
            <a:r>
              <a:rPr lang="en-US" sz="1200" b="1" baseline="0" dirty="0" smtClean="0"/>
              <a:t>Linear</a:t>
            </a:r>
            <a:r>
              <a:rPr lang="en-US" sz="1200" b="0" baseline="0" dirty="0" smtClean="0"/>
              <a:t>.</a:t>
            </a:r>
            <a:r>
              <a:rPr lang="en-US" sz="1200" b="1"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Click the button next to </a:t>
            </a:r>
            <a:r>
              <a:rPr lang="en-US" sz="1200" b="1" baseline="0" dirty="0" smtClean="0"/>
              <a:t>Direction</a:t>
            </a:r>
            <a:r>
              <a:rPr lang="en-US" sz="1200" b="0" baseline="0" dirty="0" smtClean="0"/>
              <a:t>, and then click </a:t>
            </a:r>
            <a:r>
              <a:rPr lang="en-US" sz="1200" b="1" baseline="0" dirty="0" smtClean="0"/>
              <a:t>Linear Down </a:t>
            </a:r>
            <a:r>
              <a:rPr lang="en-US" sz="1200" b="0" baseline="0" dirty="0" smtClean="0"/>
              <a:t>(first row, second option from the left).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two stops appear in the slider.</a:t>
            </a:r>
          </a:p>
          <a:p>
            <a:pPr marL="228600" indent="-228600">
              <a:buFont typeface="+mj-lt"/>
              <a:buAutoNum type="arabicPeriod" startAt="19"/>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222</a:t>
            </a:r>
            <a:r>
              <a:rPr lang="en-US" sz="1200" dirty="0" smtClean="0"/>
              <a:t>, Green: </a:t>
            </a:r>
            <a:r>
              <a:rPr lang="en-US" sz="1200" b="1" baseline="0" dirty="0" smtClean="0"/>
              <a:t>225</a:t>
            </a:r>
            <a:r>
              <a:rPr lang="en-US" sz="1200" dirty="0" smtClean="0"/>
              <a:t>, Blue: </a:t>
            </a:r>
            <a:r>
              <a:rPr lang="en-US" sz="1200" b="1" baseline="0" dirty="0" smtClean="0"/>
              <a:t>219</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0%</a:t>
            </a:r>
            <a:r>
              <a:rPr lang="en-US" sz="1200" b="0" kern="1200" baseline="0" dirty="0" smtClean="0">
                <a:solidFill>
                  <a:schemeClr val="tx1"/>
                </a:solidFill>
                <a:latin typeface="+mn-lt"/>
                <a:ea typeface="+mn-ea"/>
                <a:cs typeface="+mn-cs"/>
              </a:rPr>
              <a:t>.</a:t>
            </a:r>
            <a:endParaRPr lang="en-US" sz="1200" dirty="0" smtClean="0"/>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last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222</a:t>
            </a:r>
            <a:r>
              <a:rPr lang="en-US" sz="1200" dirty="0" smtClean="0"/>
              <a:t>, Green: </a:t>
            </a:r>
            <a:r>
              <a:rPr lang="en-US" sz="1200" b="1" baseline="0" dirty="0" smtClean="0"/>
              <a:t>225</a:t>
            </a:r>
            <a:r>
              <a:rPr lang="en-US" sz="1200" dirty="0" smtClean="0"/>
              <a:t>, Blue: </a:t>
            </a:r>
            <a:r>
              <a:rPr lang="en-US" sz="1200" b="1" baseline="0" dirty="0" smtClean="0"/>
              <a:t>219</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100%</a:t>
            </a:r>
            <a:r>
              <a:rPr lang="en-US" sz="1200" b="0" kern="1200" baseline="0" dirty="0" smtClean="0">
                <a:solidFill>
                  <a:schemeClr val="tx1"/>
                </a:solidFill>
                <a:latin typeface="+mn-lt"/>
                <a:ea typeface="+mn-ea"/>
                <a:cs typeface="+mn-cs"/>
              </a:rPr>
              <a:t>.</a:t>
            </a:r>
            <a:endParaRPr lang="en-US" sz="1200" dirty="0" smtClean="0"/>
          </a:p>
          <a:p>
            <a:pPr marL="228600" lvl="0" indent="-228600">
              <a:buFont typeface="+mj-lt"/>
              <a:buAutoNum type="arabicPeriod" startAt="20"/>
            </a:pPr>
            <a:r>
              <a:rPr lang="en-US" sz="1200" baseline="0" dirty="0" smtClean="0"/>
              <a:t>Select the third bulleted-list rectangle from the left. </a:t>
            </a:r>
            <a:r>
              <a:rPr lang="en-US" sz="1200" b="0" baseline="0" dirty="0" smtClean="0"/>
              <a:t>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Shape Styles </a:t>
            </a:r>
            <a:r>
              <a:rPr lang="en-US" sz="1200" baseline="0" dirty="0" smtClean="0"/>
              <a:t>group, click the arrow next to </a:t>
            </a:r>
            <a:r>
              <a:rPr lang="en-US" sz="1200" b="1" baseline="0" dirty="0" smtClean="0"/>
              <a:t>Shape Fill</a:t>
            </a:r>
            <a:r>
              <a:rPr lang="en-US" sz="1200" b="0" baseline="0" dirty="0" smtClean="0"/>
              <a:t>, point to</a:t>
            </a:r>
            <a:r>
              <a:rPr lang="en-US" sz="1200" b="1" baseline="0" dirty="0" smtClean="0"/>
              <a:t> Gradient</a:t>
            </a:r>
            <a:r>
              <a:rPr lang="en-US" sz="1200" b="0" baseline="0" dirty="0" smtClean="0"/>
              <a:t>, and then click </a:t>
            </a:r>
            <a:r>
              <a:rPr lang="en-US" sz="1200" b="1" baseline="0" dirty="0" smtClean="0"/>
              <a:t>More Gradients</a:t>
            </a:r>
            <a:r>
              <a:rPr lang="en-US" sz="1200" b="0" baseline="0" dirty="0" smtClean="0"/>
              <a:t>. In the </a:t>
            </a:r>
            <a:r>
              <a:rPr lang="en-US" sz="1200" b="1" baseline="0" dirty="0" smtClean="0"/>
              <a:t>Format Shape </a:t>
            </a:r>
            <a:r>
              <a:rPr lang="en-US" sz="1200" b="0" baseline="0" dirty="0" smtClean="0"/>
              <a:t>dialog box, in the left pane, click </a:t>
            </a:r>
            <a:r>
              <a:rPr lang="en-US" sz="1200" b="1" baseline="0" dirty="0" smtClean="0"/>
              <a:t>Fill</a:t>
            </a:r>
            <a:r>
              <a:rPr lang="en-US" sz="1200" b="0" baseline="0" dirty="0" smtClean="0"/>
              <a:t>, select </a:t>
            </a:r>
            <a:r>
              <a:rPr lang="en-US" sz="1200" b="1" baseline="0" dirty="0" smtClean="0"/>
              <a:t>Gradient fill </a:t>
            </a:r>
            <a:r>
              <a:rPr lang="en-US" sz="1200" b="0" baseline="0" dirty="0" smtClean="0"/>
              <a:t>in the </a:t>
            </a:r>
            <a:r>
              <a:rPr lang="en-US" sz="1200" b="1" baseline="0" dirty="0" smtClean="0"/>
              <a:t>Fill </a:t>
            </a:r>
            <a:r>
              <a:rPr lang="en-US" sz="1200" b="0" baseline="0" dirty="0" smtClean="0"/>
              <a:t>pane,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Type </a:t>
            </a:r>
            <a:r>
              <a:rPr lang="en-US" sz="1200" b="0" baseline="0" dirty="0" smtClean="0"/>
              <a:t>list, select </a:t>
            </a:r>
            <a:r>
              <a:rPr lang="en-US" sz="1200" b="1" baseline="0" dirty="0" smtClean="0"/>
              <a:t>Linear</a:t>
            </a:r>
            <a:r>
              <a:rPr lang="en-US" sz="1200" b="0" baseline="0" dirty="0" smtClean="0"/>
              <a:t>.</a:t>
            </a:r>
            <a:r>
              <a:rPr lang="en-US" sz="1200" b="1"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Click the button next to </a:t>
            </a:r>
            <a:r>
              <a:rPr lang="en-US" sz="1200" b="1" baseline="0" dirty="0" smtClean="0"/>
              <a:t>Direction</a:t>
            </a:r>
            <a:r>
              <a:rPr lang="en-US" sz="1200" b="0" baseline="0" dirty="0" smtClean="0"/>
              <a:t>, and then click </a:t>
            </a:r>
            <a:r>
              <a:rPr lang="en-US" sz="1200" b="1" baseline="0" dirty="0" smtClean="0"/>
              <a:t>Linear Down </a:t>
            </a:r>
            <a:r>
              <a:rPr lang="en-US" sz="1200" b="0" baseline="0" dirty="0" smtClean="0"/>
              <a:t>(first row, second option from the left).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two stops appear in the slider.</a:t>
            </a:r>
          </a:p>
          <a:p>
            <a:pPr marL="228600" indent="-228600">
              <a:buFont typeface="+mj-lt"/>
              <a:buAutoNum type="arabicPeriod" startAt="21"/>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a:t>
            </a:r>
            <a:r>
              <a:rPr lang="en-US" sz="1200" b="0" kern="1200" baseline="0" dirty="0" smtClean="0">
                <a:solidFill>
                  <a:schemeClr val="tx1"/>
                </a:solidFill>
                <a:latin typeface="+mn-lt"/>
                <a:ea typeface="+mn-ea"/>
                <a:cs typeface="+mn-cs"/>
              </a:rPr>
              <a:t>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214</a:t>
            </a:r>
            <a:r>
              <a:rPr lang="en-US" sz="1200" dirty="0" smtClean="0"/>
              <a:t>, Green: </a:t>
            </a:r>
            <a:r>
              <a:rPr lang="en-US" sz="1200" b="1" baseline="0" dirty="0" smtClean="0"/>
              <a:t>220</a:t>
            </a:r>
            <a:r>
              <a:rPr lang="en-US" sz="1200" dirty="0" smtClean="0"/>
              <a:t>, Blue: </a:t>
            </a:r>
            <a:r>
              <a:rPr lang="en-US" sz="1200" b="1" baseline="0" dirty="0" smtClean="0"/>
              <a:t>218</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0%</a:t>
            </a:r>
            <a:r>
              <a:rPr lang="en-US" sz="1200" b="0" kern="1200" baseline="0" dirty="0" smtClean="0">
                <a:solidFill>
                  <a:schemeClr val="tx1"/>
                </a:solidFill>
                <a:latin typeface="+mn-lt"/>
                <a:ea typeface="+mn-ea"/>
                <a:cs typeface="+mn-cs"/>
              </a:rPr>
              <a:t>.</a:t>
            </a:r>
            <a:endParaRPr lang="en-US" sz="1200" dirty="0" smtClean="0"/>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a:t>
            </a:r>
            <a:r>
              <a:rPr lang="en-US" sz="1200" b="0" kern="1200" baseline="0" dirty="0" smtClean="0">
                <a:solidFill>
                  <a:schemeClr val="tx1"/>
                </a:solidFill>
                <a:latin typeface="+mn-lt"/>
                <a:ea typeface="+mn-ea"/>
                <a:cs typeface="+mn-cs"/>
              </a:rPr>
              <a:t> last stop in the slider,</a:t>
            </a:r>
            <a:r>
              <a:rPr lang="en-US" sz="1200" b="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214</a:t>
            </a:r>
            <a:r>
              <a:rPr lang="en-US" sz="1200" dirty="0" smtClean="0"/>
              <a:t>, Green: </a:t>
            </a:r>
            <a:r>
              <a:rPr lang="en-US" sz="1200" b="1" baseline="0" dirty="0" smtClean="0"/>
              <a:t>220</a:t>
            </a:r>
            <a:r>
              <a:rPr lang="en-US" sz="1200" dirty="0" smtClean="0"/>
              <a:t>, Blue: </a:t>
            </a:r>
            <a:r>
              <a:rPr lang="en-US" sz="1200" b="1" baseline="0" dirty="0" smtClean="0"/>
              <a:t>218</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100%</a:t>
            </a:r>
            <a:r>
              <a:rPr lang="en-US" sz="1200" b="0" kern="1200" baseline="0" dirty="0" smtClean="0">
                <a:solidFill>
                  <a:schemeClr val="tx1"/>
                </a:solidFill>
                <a:latin typeface="+mn-lt"/>
                <a:ea typeface="+mn-ea"/>
                <a:cs typeface="+mn-cs"/>
              </a:rPr>
              <a:t>.</a:t>
            </a:r>
            <a:endParaRPr lang="en-US" sz="1200" dirty="0" smtClean="0"/>
          </a:p>
          <a:p>
            <a:pPr marL="228600" lvl="0" indent="-228600">
              <a:buFont typeface="+mj-lt"/>
              <a:buAutoNum type="arabicPeriod" startAt="22"/>
            </a:pPr>
            <a:r>
              <a:rPr lang="en-US" sz="1200" baseline="0" dirty="0" smtClean="0"/>
              <a:t>Select the fourth bulleted-list rectangle from the left. </a:t>
            </a:r>
            <a:r>
              <a:rPr lang="en-US" sz="1200" b="0" baseline="0" dirty="0" smtClean="0"/>
              <a:t>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Shape Styles </a:t>
            </a:r>
            <a:r>
              <a:rPr lang="en-US" sz="1200" baseline="0" dirty="0" smtClean="0"/>
              <a:t>group, click the arrow next to </a:t>
            </a:r>
            <a:r>
              <a:rPr lang="en-US" sz="1200" b="1" baseline="0" dirty="0" smtClean="0"/>
              <a:t>Shape Fill</a:t>
            </a:r>
            <a:r>
              <a:rPr lang="en-US" sz="1200" b="0" baseline="0" dirty="0" smtClean="0"/>
              <a:t>, point to</a:t>
            </a:r>
            <a:r>
              <a:rPr lang="en-US" sz="1200" b="1" baseline="0" dirty="0" smtClean="0"/>
              <a:t> Gradient</a:t>
            </a:r>
            <a:r>
              <a:rPr lang="en-US" sz="1200" b="0" baseline="0" dirty="0" smtClean="0"/>
              <a:t>, and then click </a:t>
            </a:r>
            <a:r>
              <a:rPr lang="en-US" sz="1200" b="1" baseline="0" dirty="0" smtClean="0"/>
              <a:t>More Gradients</a:t>
            </a:r>
            <a:r>
              <a:rPr lang="en-US" sz="1200" b="0" baseline="0" dirty="0" smtClean="0"/>
              <a:t>. In the </a:t>
            </a:r>
            <a:r>
              <a:rPr lang="en-US" sz="1200" b="1" baseline="0" dirty="0" smtClean="0"/>
              <a:t>Format Shape </a:t>
            </a:r>
            <a:r>
              <a:rPr lang="en-US" sz="1200" b="0" baseline="0" dirty="0" smtClean="0"/>
              <a:t>dialog box, in the left pane, click </a:t>
            </a:r>
            <a:r>
              <a:rPr lang="en-US" sz="1200" b="1" baseline="0" dirty="0" smtClean="0"/>
              <a:t>Fill</a:t>
            </a:r>
            <a:r>
              <a:rPr lang="en-US" sz="1200" b="0" baseline="0" dirty="0" smtClean="0"/>
              <a:t>, select </a:t>
            </a:r>
            <a:r>
              <a:rPr lang="en-US" sz="1200" b="1" baseline="0" dirty="0" smtClean="0"/>
              <a:t>Gradient fill </a:t>
            </a:r>
            <a:r>
              <a:rPr lang="en-US" sz="1200" b="0" baseline="0" dirty="0" smtClean="0"/>
              <a:t>in the </a:t>
            </a:r>
            <a:r>
              <a:rPr lang="en-US" sz="1200" b="1" baseline="0" dirty="0" smtClean="0"/>
              <a:t>Fill </a:t>
            </a:r>
            <a:r>
              <a:rPr lang="en-US" sz="1200" b="0" baseline="0" dirty="0" smtClean="0"/>
              <a:t>pane,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Type </a:t>
            </a:r>
            <a:r>
              <a:rPr lang="en-US" sz="1200" b="0" baseline="0" dirty="0" smtClean="0"/>
              <a:t>list, select </a:t>
            </a:r>
            <a:r>
              <a:rPr lang="en-US" sz="1200" b="1" baseline="0" dirty="0" smtClean="0"/>
              <a:t>Linear</a:t>
            </a:r>
            <a:r>
              <a:rPr lang="en-US" sz="1200" b="0" baseline="0" dirty="0" smtClean="0"/>
              <a:t>.</a:t>
            </a:r>
            <a:r>
              <a:rPr lang="en-US" sz="1200" b="1"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Click the button next to </a:t>
            </a:r>
            <a:r>
              <a:rPr lang="en-US" sz="1200" b="1" baseline="0" dirty="0" smtClean="0"/>
              <a:t>Direction</a:t>
            </a:r>
            <a:r>
              <a:rPr lang="en-US" sz="1200" b="0" baseline="0" dirty="0" smtClean="0"/>
              <a:t>, and then click </a:t>
            </a:r>
            <a:r>
              <a:rPr lang="en-US" sz="1200" b="1" baseline="0" dirty="0" smtClean="0"/>
              <a:t>Linear Down </a:t>
            </a:r>
            <a:r>
              <a:rPr lang="en-US" sz="1200" b="0" baseline="0" dirty="0" smtClean="0"/>
              <a:t>(first row, second option from the left).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two stops appear in the slider.</a:t>
            </a:r>
          </a:p>
          <a:p>
            <a:pPr marL="228600" indent="-228600">
              <a:buFont typeface="+mj-lt"/>
              <a:buAutoNum type="arabicPeriod" startAt="23"/>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216</a:t>
            </a:r>
            <a:r>
              <a:rPr lang="en-US" sz="1200" dirty="0" smtClean="0"/>
              <a:t>, Green: </a:t>
            </a:r>
            <a:r>
              <a:rPr lang="en-US" sz="1200" b="1" baseline="0" dirty="0" smtClean="0"/>
              <a:t>217</a:t>
            </a:r>
            <a:r>
              <a:rPr lang="en-US" sz="1200" dirty="0" smtClean="0"/>
              <a:t>, Blue: </a:t>
            </a:r>
            <a:r>
              <a:rPr lang="en-US" sz="1200" b="1" baseline="0" dirty="0" smtClean="0"/>
              <a:t>218</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0%</a:t>
            </a:r>
            <a:r>
              <a:rPr lang="en-US" sz="1200" b="0" kern="1200" baseline="0" dirty="0" smtClean="0">
                <a:solidFill>
                  <a:schemeClr val="tx1"/>
                </a:solidFill>
                <a:latin typeface="+mn-lt"/>
                <a:ea typeface="+mn-ea"/>
                <a:cs typeface="+mn-cs"/>
              </a:rPr>
              <a:t>.</a:t>
            </a:r>
            <a:endParaRPr lang="en-US" sz="1200" dirty="0" smtClean="0"/>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last stop in the slider, </a:t>
            </a:r>
            <a:r>
              <a:rPr lang="en-US" sz="1200" kern="1200" dirty="0" smtClean="0">
                <a:solidFill>
                  <a:schemeClr val="tx1"/>
                </a:solidFill>
                <a:latin typeface="+mn-lt"/>
                <a:ea typeface="+mn-ea"/>
                <a:cs typeface="+mn-cs"/>
              </a:rPr>
              <a:t>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216</a:t>
            </a:r>
            <a:r>
              <a:rPr lang="en-US" sz="1200" dirty="0" smtClean="0"/>
              <a:t>, Green: </a:t>
            </a:r>
            <a:r>
              <a:rPr lang="en-US" sz="1200" b="1" baseline="0" dirty="0" smtClean="0"/>
              <a:t>217</a:t>
            </a:r>
            <a:r>
              <a:rPr lang="en-US" sz="1200" dirty="0" smtClean="0"/>
              <a:t>, Blue: </a:t>
            </a:r>
            <a:r>
              <a:rPr lang="en-US" sz="1200" b="1" baseline="0" dirty="0" smtClean="0"/>
              <a:t>218</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100%</a:t>
            </a:r>
            <a:r>
              <a:rPr lang="en-US" sz="1200" b="0" kern="1200" baseline="0" dirty="0" smtClean="0">
                <a:solidFill>
                  <a:schemeClr val="tx1"/>
                </a:solidFill>
                <a:latin typeface="+mn-lt"/>
                <a:ea typeface="+mn-ea"/>
                <a:cs typeface="+mn-cs"/>
              </a:rPr>
              <a:t>.</a:t>
            </a:r>
            <a:endParaRPr lang="en-US" sz="1200" dirty="0" smtClean="0"/>
          </a:p>
          <a:p>
            <a:pPr marL="1257300" marR="0" lvl="2" indent="-342900" algn="l" defTabSz="914400" rtl="0" eaLnBrk="1" fontAlgn="auto" latinLnBrk="0" hangingPunct="1">
              <a:lnSpc>
                <a:spcPct val="100000"/>
              </a:lnSpc>
              <a:spcBef>
                <a:spcPts val="0"/>
              </a:spcBef>
              <a:spcAft>
                <a:spcPts val="0"/>
              </a:spcAft>
              <a:buClrTx/>
              <a:buSzTx/>
              <a:buFont typeface="+mj-lt"/>
              <a:buNone/>
              <a:tabLst/>
              <a:defRPr/>
            </a:pPr>
            <a:endParaRPr lang="en-US" sz="1200" b="0" baseline="0" dirty="0" smtClean="0"/>
          </a:p>
          <a:p>
            <a:endParaRPr lang="en-US" sz="1200" dirty="0" smtClean="0"/>
          </a:p>
          <a:p>
            <a:r>
              <a:rPr lang="en-US" sz="1200" dirty="0" smtClean="0"/>
              <a:t>To reproduce</a:t>
            </a:r>
            <a:r>
              <a:rPr lang="en-US" sz="1200" baseline="0" dirty="0" smtClean="0"/>
              <a:t> the animation effects on this slide, do the following:</a:t>
            </a:r>
            <a:endParaRPr lang="en-US" sz="1200" dirty="0" smtClean="0"/>
          </a:p>
          <a:p>
            <a:pPr marL="228600" indent="-228600">
              <a:buFont typeface="+mj-lt"/>
              <a:buAutoNum type="arabicPeriod"/>
            </a:pPr>
            <a:r>
              <a:rPr lang="en-US" sz="1200" baseline="0" dirty="0" smtClean="0"/>
              <a:t>On the slide, select the graphic. On the </a:t>
            </a:r>
            <a:r>
              <a:rPr lang="en-US" sz="1200" b="1" baseline="0" dirty="0" smtClean="0"/>
              <a:t>Animations</a:t>
            </a:r>
            <a:r>
              <a:rPr lang="en-US" sz="1200" baseline="0" dirty="0" smtClean="0"/>
              <a:t> tab, in the </a:t>
            </a:r>
            <a:r>
              <a:rPr lang="en-US" sz="1200" b="1" baseline="0" dirty="0" smtClean="0"/>
              <a:t>Advanced Animation </a:t>
            </a:r>
            <a:r>
              <a:rPr lang="en-US" sz="1200" baseline="0" dirty="0" smtClean="0"/>
              <a:t>group, click add </a:t>
            </a:r>
            <a:r>
              <a:rPr lang="en-US" sz="1200" b="1" baseline="0" dirty="0" smtClean="0"/>
              <a:t>Animation</a:t>
            </a:r>
            <a:r>
              <a:rPr lang="en-US" sz="1200" baseline="0" dirty="0" smtClean="0"/>
              <a:t>,  and then click </a:t>
            </a:r>
            <a:r>
              <a:rPr lang="en-US" sz="1200" b="1" baseline="0" dirty="0" smtClean="0"/>
              <a:t>More Entrance Effects</a:t>
            </a:r>
            <a:r>
              <a:rPr lang="en-US" sz="1200" baseline="0" dirty="0" smtClean="0"/>
              <a:t>. </a:t>
            </a:r>
            <a:r>
              <a:rPr lang="en-US" sz="1200" b="0" baseline="0" dirty="0" smtClean="0"/>
              <a:t>In the </a:t>
            </a:r>
            <a:r>
              <a:rPr lang="en-US" sz="1200" b="1" baseline="0" dirty="0" smtClean="0"/>
              <a:t>Add Entrance Effect </a:t>
            </a:r>
            <a:r>
              <a:rPr lang="en-US" sz="1200" b="0" baseline="0" dirty="0" smtClean="0"/>
              <a:t>dialog box, under </a:t>
            </a:r>
            <a:r>
              <a:rPr lang="en-US" sz="1200" b="1" baseline="0" dirty="0" smtClean="0"/>
              <a:t>Basic</a:t>
            </a:r>
            <a:r>
              <a:rPr lang="en-US" sz="1200" b="0" baseline="0" dirty="0" smtClean="0"/>
              <a:t>, click </a:t>
            </a:r>
            <a:r>
              <a:rPr lang="en-US" sz="1200" b="1" baseline="0" dirty="0" smtClean="0"/>
              <a:t>Peek In</a:t>
            </a:r>
            <a:r>
              <a:rPr lang="en-US" sz="1200" b="0" baseline="0" dirty="0" smtClean="0"/>
              <a:t>, and then click </a:t>
            </a:r>
            <a:r>
              <a:rPr lang="en-US" sz="1200" b="1" baseline="0" dirty="0" smtClean="0"/>
              <a:t>OK</a:t>
            </a:r>
            <a:r>
              <a:rPr lang="en-US" sz="1200" baseline="0" dirty="0" smtClean="0"/>
              <a:t>.</a:t>
            </a:r>
          </a:p>
          <a:p>
            <a:pPr marL="228600" indent="-228600">
              <a:buFont typeface="+mj-lt"/>
              <a:buAutoNum type="arabicPeriod"/>
            </a:pPr>
            <a:r>
              <a:rPr lang="en-US" sz="1200" baseline="0" dirty="0" smtClean="0"/>
              <a:t>Also on the </a:t>
            </a:r>
            <a:r>
              <a:rPr lang="en-US" sz="1200" b="1" baseline="0" dirty="0" smtClean="0"/>
              <a:t>Animations</a:t>
            </a:r>
            <a:r>
              <a:rPr lang="en-US" sz="1200" baseline="0" dirty="0" smtClean="0"/>
              <a:t> tab, in the </a:t>
            </a:r>
            <a:r>
              <a:rPr lang="en-US" sz="1200" b="1" baseline="0" dirty="0" smtClean="0"/>
              <a:t>Timing</a:t>
            </a:r>
            <a:r>
              <a:rPr lang="en-US" sz="1200" baseline="0" dirty="0" smtClean="0"/>
              <a:t> group, in the </a:t>
            </a:r>
            <a:r>
              <a:rPr lang="en-US" sz="1200" b="1" baseline="0" dirty="0" smtClean="0"/>
              <a:t>Duration</a:t>
            </a:r>
            <a:r>
              <a:rPr lang="en-US" sz="1200" baseline="0" dirty="0" smtClean="0"/>
              <a:t> box, enter </a:t>
            </a:r>
            <a:r>
              <a:rPr lang="en-US" sz="1200" b="1" baseline="0" dirty="0" smtClean="0"/>
              <a:t>1.00 seconds</a:t>
            </a:r>
            <a:r>
              <a:rPr lang="en-US" sz="1200" baseline="0" dirty="0" smtClean="0"/>
              <a:t>.</a:t>
            </a:r>
          </a:p>
          <a:p>
            <a:pPr marL="228600" indent="-228600">
              <a:buFont typeface="+mj-lt"/>
              <a:buAutoNum type="arabicPeriod"/>
            </a:pPr>
            <a:r>
              <a:rPr lang="en-US" sz="1200" baseline="0" dirty="0" smtClean="0"/>
              <a:t>Also on the </a:t>
            </a:r>
            <a:r>
              <a:rPr lang="en-US" sz="1200" b="1" baseline="0" dirty="0" smtClean="0"/>
              <a:t>Animations</a:t>
            </a:r>
            <a:r>
              <a:rPr lang="en-US" sz="1200" baseline="0" dirty="0" smtClean="0"/>
              <a:t> tab, in the </a:t>
            </a:r>
            <a:r>
              <a:rPr lang="en-US" sz="1200" b="1" baseline="0" dirty="0" smtClean="0"/>
              <a:t>Animation</a:t>
            </a:r>
            <a:r>
              <a:rPr lang="en-US" sz="1200" baseline="0" dirty="0" smtClean="0"/>
              <a:t> group, click </a:t>
            </a:r>
            <a:r>
              <a:rPr lang="en-US" sz="1200" b="1" baseline="0" dirty="0" smtClean="0"/>
              <a:t>Effect Options</a:t>
            </a:r>
            <a:r>
              <a:rPr lang="en-US" sz="120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Under </a:t>
            </a:r>
            <a:r>
              <a:rPr lang="en-US" sz="1200" b="1" baseline="0" dirty="0" smtClean="0"/>
              <a:t>Direction</a:t>
            </a:r>
            <a:r>
              <a:rPr lang="en-US" sz="1200" baseline="0" dirty="0" smtClean="0"/>
              <a:t>, select </a:t>
            </a:r>
            <a:r>
              <a:rPr lang="en-US" sz="1200" b="1" baseline="0" dirty="0" smtClean="0"/>
              <a:t>From Bottom</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Under </a:t>
            </a:r>
            <a:r>
              <a:rPr lang="en-US" sz="1200" b="1" baseline="0" dirty="0" smtClean="0"/>
              <a:t>Sequence</a:t>
            </a:r>
            <a:r>
              <a:rPr lang="en-US" sz="1200" baseline="0" dirty="0" smtClean="0"/>
              <a:t>, select </a:t>
            </a:r>
            <a:r>
              <a:rPr lang="en-US" sz="1200" b="1" baseline="0" dirty="0" smtClean="0"/>
              <a:t>One by One</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on the </a:t>
            </a:r>
            <a:r>
              <a:rPr lang="en-US" sz="1200" b="1" baseline="0" dirty="0" smtClean="0"/>
              <a:t>Animations</a:t>
            </a:r>
            <a:r>
              <a:rPr lang="en-US" sz="1200" baseline="0" dirty="0" smtClean="0"/>
              <a:t> tab, in the </a:t>
            </a:r>
            <a:r>
              <a:rPr lang="en-US" sz="1200" b="1" baseline="0" dirty="0" smtClean="0"/>
              <a:t>Advanced Animation </a:t>
            </a:r>
            <a:r>
              <a:rPr lang="en-US" sz="1200" baseline="0" dirty="0" smtClean="0"/>
              <a:t>group, click </a:t>
            </a:r>
            <a:r>
              <a:rPr lang="en-US" sz="1200" b="1" baseline="0" dirty="0" smtClean="0"/>
              <a:t>Animation Pane</a:t>
            </a:r>
            <a:r>
              <a:rPr lang="en-US" sz="1200" baseline="0" dirty="0" smtClean="0"/>
              <a:t>. In the </a:t>
            </a:r>
            <a:r>
              <a:rPr lang="en-US" sz="1200" b="1" baseline="0" dirty="0" smtClean="0"/>
              <a:t>Animation Pane</a:t>
            </a:r>
            <a:r>
              <a:rPr lang="en-US" sz="1200" baseline="0" dirty="0" smtClean="0"/>
              <a:t>, click the double arrow under the animation effect to expand the contents of the list of effects.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a:t>
            </a:r>
            <a:r>
              <a:rPr lang="en-US" sz="1200" baseline="0" dirty="0" smtClean="0"/>
              <a:t> </a:t>
            </a:r>
            <a:r>
              <a:rPr lang="en-US" sz="1200" b="1" baseline="0" dirty="0" smtClean="0"/>
              <a:t>Pane</a:t>
            </a:r>
            <a:r>
              <a:rPr lang="en-US" sz="1200" baseline="0" dirty="0" smtClean="0"/>
              <a:t>, s</a:t>
            </a:r>
            <a:r>
              <a:rPr lang="en-US" sz="1200" dirty="0" smtClean="0"/>
              <a:t>elect the first animation effect.</a:t>
            </a:r>
            <a:r>
              <a:rPr lang="en-US" sz="1200" baseline="0" dirty="0" smtClean="0"/>
              <a:t> On the </a:t>
            </a:r>
            <a:r>
              <a:rPr lang="en-US" sz="1200" b="1" baseline="0" dirty="0" smtClean="0"/>
              <a:t>Animations</a:t>
            </a:r>
            <a:r>
              <a:rPr lang="en-US" sz="1200" baseline="0" dirty="0" smtClean="0"/>
              <a:t> tab, in the </a:t>
            </a:r>
            <a:r>
              <a:rPr lang="en-US" sz="1200" b="1" baseline="0" dirty="0" smtClean="0"/>
              <a:t>Timing</a:t>
            </a:r>
            <a:r>
              <a:rPr lang="en-US" sz="1200" baseline="0" dirty="0" smtClean="0"/>
              <a:t> group</a:t>
            </a:r>
            <a:r>
              <a:rPr lang="en-US" sz="1200" b="0" baseline="0" dirty="0" smtClean="0"/>
              <a:t>, in the </a:t>
            </a:r>
            <a:r>
              <a:rPr lang="en-US" sz="1200" b="1" baseline="0" dirty="0" smtClean="0"/>
              <a:t>Start</a:t>
            </a:r>
            <a:r>
              <a:rPr lang="en-US" sz="1200" b="0" baseline="0" dirty="0" smtClean="0"/>
              <a:t> list, select </a:t>
            </a:r>
            <a:r>
              <a:rPr lang="en-US" sz="1200" b="1" baseline="0" dirty="0" smtClean="0"/>
              <a:t>With Previous</a:t>
            </a:r>
            <a:r>
              <a:rPr lang="en-US" sz="1200" b="0" baseline="0" dirty="0" smtClean="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 Pane</a:t>
            </a:r>
            <a:r>
              <a:rPr lang="en-US" sz="1200" baseline="0" dirty="0" smtClean="0"/>
              <a:t>, press and hold CTRL, select the second, fourth, sixth, and eighth </a:t>
            </a:r>
            <a:r>
              <a:rPr lang="en-US" sz="1200" b="0" baseline="0" dirty="0" smtClean="0"/>
              <a:t>animation effects </a:t>
            </a:r>
            <a:r>
              <a:rPr lang="en-US" sz="1200" baseline="0" dirty="0" smtClean="0"/>
              <a:t>(peek-in effects for the bulleted lists). On the </a:t>
            </a:r>
            <a:r>
              <a:rPr lang="en-US" sz="1200" b="1" baseline="0" dirty="0" smtClean="0"/>
              <a:t>Animations</a:t>
            </a:r>
            <a:r>
              <a:rPr lang="en-US" sz="1200" baseline="0" dirty="0" smtClean="0"/>
              <a:t> tab, in the </a:t>
            </a:r>
            <a:r>
              <a:rPr lang="en-US" sz="1200" b="1" baseline="0" dirty="0" smtClean="0"/>
              <a:t>Timing</a:t>
            </a:r>
            <a:r>
              <a:rPr lang="en-US" sz="1200" baseline="0" dirty="0" smtClean="0"/>
              <a:t> group, </a:t>
            </a:r>
            <a:r>
              <a:rPr lang="en-US" sz="1200" b="0" baseline="0" dirty="0" smtClean="0"/>
              <a:t>in the </a:t>
            </a:r>
            <a:r>
              <a:rPr lang="en-US" sz="1200" b="1" baseline="0" dirty="0" smtClean="0"/>
              <a:t>Start</a:t>
            </a:r>
            <a:r>
              <a:rPr lang="en-US" sz="1200" b="0" baseline="0" dirty="0" smtClean="0"/>
              <a:t> list, select </a:t>
            </a:r>
            <a:r>
              <a:rPr lang="en-US" sz="1200" b="1" baseline="0" dirty="0" smtClean="0"/>
              <a:t>With Previous</a:t>
            </a:r>
            <a:r>
              <a:rPr lang="en-US" sz="1200" baseline="0" dirty="0" smtClean="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on the </a:t>
            </a:r>
            <a:r>
              <a:rPr lang="en-US" sz="1200" b="1" baseline="0" dirty="0" smtClean="0"/>
              <a:t>Animations</a:t>
            </a:r>
            <a:r>
              <a:rPr lang="en-US" sz="1200" baseline="0" dirty="0" smtClean="0"/>
              <a:t> tab, in the </a:t>
            </a:r>
            <a:r>
              <a:rPr lang="en-US" sz="1200" b="1" baseline="0" dirty="0" smtClean="0"/>
              <a:t>Animation</a:t>
            </a:r>
            <a:r>
              <a:rPr lang="en-US" sz="1200" baseline="0" dirty="0" smtClean="0"/>
              <a:t> group, click </a:t>
            </a:r>
            <a:r>
              <a:rPr lang="en-US" sz="1200" b="1" baseline="0" dirty="0" smtClean="0"/>
              <a:t>Effect</a:t>
            </a:r>
            <a:r>
              <a:rPr lang="en-US" sz="1200" baseline="0" dirty="0" smtClean="0"/>
              <a:t> </a:t>
            </a:r>
            <a:r>
              <a:rPr lang="en-US" sz="1200" b="1" baseline="0" dirty="0" smtClean="0"/>
              <a:t>Options</a:t>
            </a:r>
            <a:r>
              <a:rPr lang="en-US" sz="1200" baseline="0" dirty="0" smtClean="0"/>
              <a:t>, and then under </a:t>
            </a:r>
            <a:r>
              <a:rPr lang="en-US" sz="1200" b="1" baseline="0" dirty="0" smtClean="0"/>
              <a:t>Direction</a:t>
            </a:r>
            <a:r>
              <a:rPr lang="en-US" sz="1200" baseline="0" dirty="0" smtClean="0"/>
              <a:t> click </a:t>
            </a:r>
            <a:r>
              <a:rPr lang="en-US" sz="1200" b="1" baseline="0" dirty="0" smtClean="0"/>
              <a:t>From Top</a:t>
            </a:r>
            <a:r>
              <a:rPr lang="en-US" sz="1200" b="0" baseline="0" dirty="0" smtClean="0"/>
              <a:t>. </a:t>
            </a:r>
          </a:p>
          <a:p>
            <a:endParaRPr lang="en-US" sz="1200" dirty="0" smtClean="0"/>
          </a:p>
          <a:p>
            <a:endParaRPr lang="en-US" sz="1200" dirty="0" smtClean="0"/>
          </a:p>
          <a:p>
            <a:r>
              <a:rPr lang="en-US" sz="1200" baseline="0" dirty="0" smtClean="0"/>
              <a:t>To reproduce the background effects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 </a:t>
            </a:r>
            <a:r>
              <a:rPr lang="en-US" sz="1200" kern="1200" dirty="0" smtClean="0">
                <a:solidFill>
                  <a:schemeClr val="tx1"/>
                </a:solidFill>
                <a:latin typeface="+mn-lt"/>
                <a:ea typeface="+mn-ea"/>
                <a:cs typeface="+mn-cs"/>
              </a:rPr>
              <a:t>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Radial</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From Center </a:t>
            </a:r>
            <a:r>
              <a:rPr lang="en-US" sz="1200" b="0" kern="1200" dirty="0" smtClean="0">
                <a:solidFill>
                  <a:schemeClr val="tx1"/>
                </a:solidFill>
                <a:latin typeface="+mn-lt"/>
                <a:ea typeface="+mn-ea"/>
                <a:cs typeface="+mn-cs"/>
              </a:rPr>
              <a:t>(third option from the left).</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two stops appear in the slider</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a:t>
            </a:r>
            <a:r>
              <a:rPr lang="en-US" sz="1200" b="0" kern="1200" dirty="0" smtClean="0">
                <a:solidFill>
                  <a:schemeClr val="tx1"/>
                </a:solidFill>
                <a:latin typeface="+mn-lt"/>
                <a:ea typeface="+mn-ea"/>
                <a:cs typeface="+mn-cs"/>
              </a:rPr>
              <a:t>(first row, first option from the left). </a:t>
            </a:r>
            <a:endParaRPr lang="en-US" sz="1200" b="1" kern="1200" baseline="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last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White, Background</a:t>
            </a:r>
            <a:r>
              <a:rPr lang="en-US" sz="1200" b="1" kern="1200" baseline="0" dirty="0" smtClean="0">
                <a:solidFill>
                  <a:schemeClr val="tx1"/>
                </a:solidFill>
                <a:latin typeface="+mn-lt"/>
                <a:ea typeface="+mn-ea"/>
                <a:cs typeface="+mn-cs"/>
              </a:rPr>
              <a:t> 1, Darker 35% </a:t>
            </a:r>
            <a:r>
              <a:rPr lang="en-US" sz="1200" b="0" kern="1200" baseline="0" dirty="0" smtClean="0">
                <a:solidFill>
                  <a:schemeClr val="tx1"/>
                </a:solidFill>
                <a:latin typeface="+mn-lt"/>
                <a:ea typeface="+mn-ea"/>
                <a:cs typeface="+mn-cs"/>
              </a:rPr>
              <a:t>(fifth row, first option from the left).</a:t>
            </a:r>
            <a:endParaRPr lang="en-US" sz="1200" b="0" dirty="0" smtClean="0"/>
          </a:p>
          <a:p>
            <a:endParaRPr lang="en-US" sz="1400" dirty="0" smtClean="0"/>
          </a:p>
        </p:txBody>
      </p:sp>
      <p:sp>
        <p:nvSpPr>
          <p:cNvPr id="5" name="Slide Image Placeholder 4"/>
          <p:cNvSpPr>
            <a:spLocks noGrp="1" noRot="1" noChangeAspect="1"/>
          </p:cNvSpPr>
          <p:nvPr>
            <p:ph type="sldImg"/>
          </p:nvPr>
        </p:nvSpPr>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sz="1400" b="1" dirty="0" smtClean="0"/>
              <a:t>Animated SmartArt horizontal bullet list</a:t>
            </a:r>
          </a:p>
          <a:p>
            <a:r>
              <a:rPr lang="en-US" sz="1400" dirty="0" smtClean="0"/>
              <a:t>(Intermediate)</a:t>
            </a:r>
          </a:p>
          <a:p>
            <a:endParaRPr lang="en-US" sz="1400" dirty="0" smtClean="0"/>
          </a:p>
          <a:p>
            <a:endParaRPr lang="en-US" sz="1400" dirty="0" smtClean="0"/>
          </a:p>
          <a:p>
            <a:r>
              <a:rPr lang="en-US" sz="1200" dirty="0" smtClean="0"/>
              <a:t>To reproduce the SmartArt effects on this slide, do the following:</a:t>
            </a:r>
          </a:p>
          <a:p>
            <a:pPr marL="228600" indent="-228600">
              <a:buFont typeface="+mj-lt"/>
              <a:buAutoNum type="arabicPeriod"/>
            </a:pPr>
            <a:r>
              <a:rPr lang="en-US" sz="1200" b="0" dirty="0" smtClean="0"/>
              <a:t>On the </a:t>
            </a:r>
            <a:r>
              <a:rPr lang="en-US" sz="1200" b="1" dirty="0" smtClean="0"/>
              <a:t>Home</a:t>
            </a:r>
            <a:r>
              <a:rPr lang="en-US" sz="1200" b="0" dirty="0" smtClean="0"/>
              <a:t> tab, in the </a:t>
            </a:r>
            <a:r>
              <a:rPr lang="en-US" sz="1200" b="1" dirty="0" smtClean="0"/>
              <a:t>Slides</a:t>
            </a:r>
            <a:r>
              <a:rPr lang="en-US" sz="1200" b="0" dirty="0" smtClean="0"/>
              <a:t> group, click </a:t>
            </a:r>
            <a:r>
              <a:rPr lang="en-US" sz="1200" b="1" dirty="0" smtClean="0"/>
              <a:t>Layout</a:t>
            </a:r>
            <a:r>
              <a:rPr lang="en-US" sz="1200" b="0" dirty="0" smtClean="0"/>
              <a:t>, and then click</a:t>
            </a:r>
            <a:r>
              <a:rPr lang="en-US" sz="1200" b="0" baseline="0" dirty="0" smtClean="0"/>
              <a:t> </a:t>
            </a:r>
            <a:r>
              <a:rPr lang="en-US" sz="1200" b="1" baseline="0" dirty="0" smtClean="0"/>
              <a:t>Blank</a:t>
            </a:r>
            <a:r>
              <a:rPr lang="en-US" sz="1200" b="0" baseline="0" dirty="0" smtClean="0"/>
              <a:t>. </a:t>
            </a:r>
          </a:p>
          <a:p>
            <a:pPr marL="228600" indent="-228600">
              <a:buFont typeface="+mj-lt"/>
              <a:buAutoNum type="arabicPeriod"/>
            </a:pPr>
            <a:r>
              <a:rPr lang="en-US" sz="1200" b="0" dirty="0" smtClean="0"/>
              <a:t>On the </a:t>
            </a:r>
            <a:r>
              <a:rPr lang="en-US" sz="1200" b="1" dirty="0" smtClean="0"/>
              <a:t>Insert tab</a:t>
            </a:r>
            <a:r>
              <a:rPr lang="en-US" sz="1200" b="0" dirty="0" smtClean="0"/>
              <a:t>, in the </a:t>
            </a:r>
            <a:r>
              <a:rPr lang="en-US" sz="1200" b="1" dirty="0" smtClean="0"/>
              <a:t>Illustrations</a:t>
            </a:r>
            <a:r>
              <a:rPr lang="en-US" sz="1200" dirty="0" smtClean="0"/>
              <a:t> group, click </a:t>
            </a:r>
            <a:r>
              <a:rPr lang="en-US" sz="1200" b="1" dirty="0" smtClean="0"/>
              <a:t>SmartArt</a:t>
            </a:r>
            <a:r>
              <a:rPr lang="en-US" sz="1200" b="0" dirty="0" smtClean="0"/>
              <a:t>. </a:t>
            </a:r>
            <a:r>
              <a:rPr lang="en-US" sz="1200" b="0" baseline="0" dirty="0" smtClean="0"/>
              <a:t>In the </a:t>
            </a:r>
            <a:r>
              <a:rPr lang="en-US" sz="1200" b="1" baseline="0" dirty="0" smtClean="0"/>
              <a:t>Choose a SmartArt Graphic</a:t>
            </a:r>
            <a:r>
              <a:rPr lang="en-US" sz="1200" b="0" baseline="0" dirty="0" smtClean="0"/>
              <a:t> dialog box, in the left pane, click </a:t>
            </a:r>
            <a:r>
              <a:rPr lang="en-US" sz="1200" b="1" baseline="0" dirty="0" smtClean="0"/>
              <a:t>List</a:t>
            </a:r>
            <a:r>
              <a:rPr lang="en-US" sz="1200" b="0" baseline="0" dirty="0" smtClean="0"/>
              <a:t>. In the </a:t>
            </a:r>
            <a:r>
              <a:rPr lang="en-US" sz="1200" b="1" baseline="0" dirty="0" smtClean="0"/>
              <a:t>List</a:t>
            </a:r>
            <a:r>
              <a:rPr lang="en-US" sz="1200" b="0" baseline="0" dirty="0" smtClean="0"/>
              <a:t> pane, click </a:t>
            </a:r>
            <a:r>
              <a:rPr lang="en-US" sz="1200" b="1" baseline="0" dirty="0" smtClean="0"/>
              <a:t>Horizontal Bullet List</a:t>
            </a:r>
            <a:r>
              <a:rPr lang="en-US" sz="1200" baseline="0" dirty="0" smtClean="0"/>
              <a:t>, and then click </a:t>
            </a:r>
            <a:r>
              <a:rPr lang="en-US" sz="1200" b="1" baseline="0" dirty="0" smtClean="0"/>
              <a:t>OK</a:t>
            </a:r>
            <a:r>
              <a:rPr lang="en-US" sz="1200" baseline="0" dirty="0" smtClean="0"/>
              <a:t> to insert the graphic into the slide.</a:t>
            </a:r>
            <a:endParaRPr lang="en-US" sz="1200" b="0" dirty="0" smtClean="0"/>
          </a:p>
          <a:p>
            <a:pPr marL="228600" indent="-228600">
              <a:buFont typeface="+mj-lt"/>
              <a:buAutoNum type="arabicPeriod"/>
            </a:pPr>
            <a:r>
              <a:rPr lang="en-US" sz="1200" b="0" baseline="0" dirty="0" smtClean="0"/>
              <a:t>On the slide, in the graphic, select the third “topic” rectangle from the left. Under </a:t>
            </a:r>
            <a:r>
              <a:rPr lang="en-US" sz="1200" b="1" baseline="0" dirty="0" smtClean="0"/>
              <a:t>SmartArt</a:t>
            </a:r>
            <a:r>
              <a:rPr lang="en-US" sz="1200" b="0" baseline="0" dirty="0" smtClean="0"/>
              <a:t> </a:t>
            </a:r>
            <a:r>
              <a:rPr lang="en-US" sz="1200" b="1" baseline="0" dirty="0" smtClean="0"/>
              <a:t>Tools</a:t>
            </a:r>
            <a:r>
              <a:rPr lang="en-US" sz="1200" b="0" baseline="0" dirty="0" smtClean="0"/>
              <a:t>, on the </a:t>
            </a:r>
            <a:r>
              <a:rPr lang="en-US" sz="1200" b="1" baseline="0" dirty="0" smtClean="0"/>
              <a:t>Design</a:t>
            </a:r>
            <a:r>
              <a:rPr lang="en-US" sz="1200" b="0" baseline="0" dirty="0" smtClean="0"/>
              <a:t> tab, in the </a:t>
            </a:r>
            <a:r>
              <a:rPr lang="en-US" sz="1200" b="1" baseline="0" dirty="0" smtClean="0"/>
              <a:t>Create</a:t>
            </a:r>
            <a:r>
              <a:rPr lang="en-US" sz="1200" b="0" baseline="0" dirty="0" smtClean="0"/>
              <a:t> </a:t>
            </a:r>
            <a:r>
              <a:rPr lang="en-US" sz="1200" b="1" baseline="0" dirty="0" smtClean="0"/>
              <a:t>Graphic</a:t>
            </a:r>
            <a:r>
              <a:rPr lang="en-US" sz="1200" b="0" baseline="0" dirty="0" smtClean="0"/>
              <a:t> group, click the arrow next to </a:t>
            </a:r>
            <a:r>
              <a:rPr lang="en-US" sz="1200" b="1" baseline="0" dirty="0" smtClean="0"/>
              <a:t>Add</a:t>
            </a:r>
            <a:r>
              <a:rPr lang="en-US" sz="1200" b="0" baseline="0" dirty="0" smtClean="0"/>
              <a:t> </a:t>
            </a:r>
            <a:r>
              <a:rPr lang="en-US" sz="1200" b="1" baseline="0" dirty="0" smtClean="0"/>
              <a:t>Shape</a:t>
            </a:r>
            <a:r>
              <a:rPr lang="en-US" sz="1200" b="0" baseline="0" dirty="0" smtClean="0"/>
              <a:t>, and then click </a:t>
            </a:r>
            <a:r>
              <a:rPr lang="en-US" sz="1200" b="1" baseline="0" dirty="0" smtClean="0"/>
              <a:t>Add</a:t>
            </a:r>
            <a:r>
              <a:rPr lang="en-US" sz="1200" b="0" baseline="0" dirty="0" smtClean="0"/>
              <a:t> </a:t>
            </a:r>
            <a:r>
              <a:rPr lang="en-US" sz="1200" b="1" baseline="0" dirty="0" smtClean="0"/>
              <a:t>Shape</a:t>
            </a:r>
            <a:r>
              <a:rPr lang="en-US" sz="1200" b="0" baseline="0" dirty="0" smtClean="0"/>
              <a:t> </a:t>
            </a:r>
            <a:r>
              <a:rPr lang="en-US" sz="1200" b="1" baseline="0" dirty="0" smtClean="0"/>
              <a:t>After</a:t>
            </a:r>
            <a:r>
              <a:rPr lang="en-US" sz="1200" b="0" baseline="0" dirty="0" smtClean="0"/>
              <a:t>.</a:t>
            </a:r>
          </a:p>
          <a:p>
            <a:pPr marL="228600" indent="-228600">
              <a:buFont typeface="+mj-lt"/>
              <a:buAutoNum type="arabicPeriod"/>
            </a:pPr>
            <a:r>
              <a:rPr lang="en-US" sz="1200" dirty="0" smtClean="0"/>
              <a:t>Select</a:t>
            </a:r>
            <a:r>
              <a:rPr lang="en-US" sz="1200" baseline="0" dirty="0" smtClean="0"/>
              <a:t> the graphic, and then click one of the arrows on the left border. In the </a:t>
            </a:r>
            <a:r>
              <a:rPr lang="en-US" sz="1200" b="1" baseline="0" dirty="0" smtClean="0"/>
              <a:t>Type your text here </a:t>
            </a:r>
            <a:r>
              <a:rPr lang="en-US" sz="1200" baseline="0" dirty="0" smtClean="0"/>
              <a:t>dialog box, enter text for the topic headings and bullet points. (</a:t>
            </a:r>
            <a:r>
              <a:rPr lang="en-US" sz="1200" b="0" baseline="0" dirty="0" smtClean="0"/>
              <a:t>Note: To create a bulleted list below the new, fourth “topic” rectangle, select the topic heading text box in the </a:t>
            </a:r>
            <a:r>
              <a:rPr lang="en-US" sz="1200" b="1" baseline="0" dirty="0" smtClean="0"/>
              <a:t>Type your text here </a:t>
            </a:r>
            <a:r>
              <a:rPr lang="en-US" sz="1200" b="0" baseline="0" dirty="0" smtClean="0"/>
              <a:t>dialog box, and then under </a:t>
            </a:r>
            <a:r>
              <a:rPr lang="en-US" sz="1200" b="1" baseline="0" dirty="0" smtClean="0"/>
              <a:t>SmartArt</a:t>
            </a:r>
            <a:r>
              <a:rPr lang="en-US" sz="1200" b="0" baseline="0" dirty="0" smtClean="0"/>
              <a:t> </a:t>
            </a:r>
            <a:r>
              <a:rPr lang="en-US" sz="1200" b="1" baseline="0" dirty="0" smtClean="0"/>
              <a:t>Tools</a:t>
            </a:r>
            <a:r>
              <a:rPr lang="en-US" sz="1200" b="0" baseline="0" dirty="0" smtClean="0"/>
              <a:t>, on the </a:t>
            </a:r>
            <a:r>
              <a:rPr lang="en-US" sz="1200" b="1" baseline="0" dirty="0" smtClean="0"/>
              <a:t>Design</a:t>
            </a:r>
            <a:r>
              <a:rPr lang="en-US" sz="1200" b="0" baseline="0" dirty="0" smtClean="0"/>
              <a:t> tab, in the </a:t>
            </a:r>
            <a:r>
              <a:rPr lang="en-US" sz="1200" b="1" baseline="0" dirty="0" smtClean="0"/>
              <a:t>Create</a:t>
            </a:r>
            <a:r>
              <a:rPr lang="en-US" sz="1200" b="0" baseline="0" dirty="0" smtClean="0"/>
              <a:t> </a:t>
            </a:r>
            <a:r>
              <a:rPr lang="en-US" sz="1200" b="1" baseline="0" dirty="0" smtClean="0"/>
              <a:t>Graphic</a:t>
            </a:r>
            <a:r>
              <a:rPr lang="en-US" sz="1200" b="0" baseline="0" dirty="0" smtClean="0"/>
              <a:t> group, click </a:t>
            </a:r>
            <a:r>
              <a:rPr lang="en-US" sz="1200" b="1" baseline="0" dirty="0" smtClean="0"/>
              <a:t>Add</a:t>
            </a:r>
            <a:r>
              <a:rPr lang="en-US" sz="1200" b="0" baseline="0" dirty="0" smtClean="0"/>
              <a:t> </a:t>
            </a:r>
            <a:r>
              <a:rPr lang="en-US" sz="1200" b="1" baseline="0" dirty="0" smtClean="0"/>
              <a:t>Bullet</a:t>
            </a:r>
            <a:r>
              <a:rPr lang="en-US" sz="1200" b="0" baseline="0" dirty="0" smtClean="0"/>
              <a:t>. Enter text into the new bullet text box. Repeat the process to add a second bullet.)</a:t>
            </a:r>
          </a:p>
          <a:p>
            <a:pPr marL="228600" indent="-228600">
              <a:buFont typeface="+mj-lt"/>
              <a:buAutoNum type="arabicPeriod"/>
            </a:pPr>
            <a:r>
              <a:rPr lang="en-US" sz="1200" b="0" baseline="0" dirty="0" smtClean="0"/>
              <a:t>Select the graphic. Under </a:t>
            </a:r>
            <a:r>
              <a:rPr lang="en-US" sz="1200" b="1" baseline="0" dirty="0" smtClean="0"/>
              <a:t>SmartArt Tools</a:t>
            </a:r>
            <a:r>
              <a:rPr lang="en-US" sz="1200" b="0" baseline="0" dirty="0" smtClean="0"/>
              <a:t>, on the </a:t>
            </a:r>
            <a:r>
              <a:rPr lang="en-US" sz="1200" b="1" baseline="0" dirty="0" smtClean="0"/>
              <a:t>Format</a:t>
            </a:r>
            <a:r>
              <a:rPr lang="en-US" sz="1200" b="0" baseline="0" dirty="0" smtClean="0"/>
              <a:t> tab, click </a:t>
            </a:r>
            <a:r>
              <a:rPr lang="en-US" sz="1200" b="1" baseline="0" dirty="0" smtClean="0"/>
              <a:t>Size</a:t>
            </a:r>
            <a:r>
              <a:rPr lang="en-US" sz="1200" b="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Height</a:t>
            </a:r>
            <a:r>
              <a:rPr lang="en-US" sz="1200" b="0" baseline="0" dirty="0" smtClean="0"/>
              <a:t> box, enter </a:t>
            </a:r>
            <a:r>
              <a:rPr lang="en-US" sz="1200" b="1" baseline="0" dirty="0" smtClean="0"/>
              <a:t>4.44”</a:t>
            </a:r>
            <a:r>
              <a:rPr lang="en-US" sz="1200" b="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Width</a:t>
            </a:r>
            <a:r>
              <a:rPr lang="en-US" sz="1200" b="0" baseline="0" dirty="0" smtClean="0"/>
              <a:t> box, enter </a:t>
            </a:r>
            <a:r>
              <a:rPr lang="en-US" sz="1200" b="1" baseline="0" dirty="0" smtClean="0"/>
              <a:t>9.47”</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6"/>
              <a:tabLst/>
              <a:defRPr/>
            </a:pPr>
            <a:r>
              <a:rPr lang="en-US" sz="1200" b="0" baseline="0" dirty="0" smtClean="0"/>
              <a:t>Under </a:t>
            </a:r>
            <a:r>
              <a:rPr lang="en-US" sz="1200" b="1" baseline="0" dirty="0" smtClean="0"/>
              <a:t>SmartArt Tools</a:t>
            </a:r>
            <a:r>
              <a:rPr lang="en-US" sz="1200" b="0" baseline="0" dirty="0" smtClean="0"/>
              <a:t>, on the </a:t>
            </a:r>
            <a:r>
              <a:rPr lang="en-US" sz="1200" b="1" baseline="0" dirty="0" smtClean="0"/>
              <a:t>Format</a:t>
            </a:r>
            <a:r>
              <a:rPr lang="en-US" sz="1200" b="0" baseline="0" dirty="0" smtClean="0"/>
              <a:t> tab, click </a:t>
            </a:r>
            <a:r>
              <a:rPr lang="en-US" sz="1200" b="1" baseline="0" dirty="0" smtClean="0"/>
              <a:t>Arrange</a:t>
            </a:r>
            <a:r>
              <a:rPr lang="en-US" sz="1200" b="0" baseline="0" dirty="0" smtClean="0"/>
              <a:t>, click </a:t>
            </a:r>
            <a:r>
              <a:rPr lang="en-US" sz="1200" b="1" baseline="0" dirty="0" smtClean="0"/>
              <a:t>Align</a:t>
            </a:r>
            <a:r>
              <a:rPr lang="en-US" sz="1200" b="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Click </a:t>
            </a:r>
            <a:r>
              <a:rPr lang="en-US" sz="1200" b="1" baseline="0" dirty="0" smtClean="0"/>
              <a:t>Align to Slide</a:t>
            </a:r>
            <a:r>
              <a:rPr lang="en-US" sz="1200" b="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Click </a:t>
            </a:r>
            <a:r>
              <a:rPr lang="en-US" sz="1200" b="1" baseline="0" dirty="0" smtClean="0"/>
              <a:t>Align Middle</a:t>
            </a:r>
            <a:r>
              <a:rPr lang="en-US" sz="1200" b="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Click </a:t>
            </a:r>
            <a:r>
              <a:rPr lang="en-US" sz="1200" b="1" baseline="0" dirty="0" smtClean="0"/>
              <a:t>Align Center</a:t>
            </a:r>
            <a:r>
              <a:rPr lang="en-US" sz="1200" b="0" baseline="0" dirty="0" smtClean="0"/>
              <a:t>. </a:t>
            </a:r>
          </a:p>
          <a:p>
            <a:pPr marL="228600" indent="-228600">
              <a:buFont typeface="+mj-lt"/>
              <a:buAutoNum type="arabicPeriod" startAt="7"/>
            </a:pPr>
            <a:r>
              <a:rPr lang="en-US" sz="1200" dirty="0" smtClean="0"/>
              <a:t>On the slide, select</a:t>
            </a:r>
            <a:r>
              <a:rPr lang="en-US" sz="1200" baseline="0" dirty="0" smtClean="0"/>
              <a:t> the graphic. On the </a:t>
            </a:r>
            <a:r>
              <a:rPr lang="en-US" sz="1200" b="1" baseline="0" dirty="0" smtClean="0"/>
              <a:t>Design</a:t>
            </a:r>
            <a:r>
              <a:rPr lang="en-US" sz="1200" baseline="0" dirty="0" smtClean="0"/>
              <a:t> tab, in the </a:t>
            </a:r>
            <a:r>
              <a:rPr lang="en-US" sz="1200" b="1" baseline="0" dirty="0" smtClean="0"/>
              <a:t>Themes</a:t>
            </a:r>
            <a:r>
              <a:rPr lang="en-US" sz="1200" baseline="0" dirty="0" smtClean="0"/>
              <a:t> group, click </a:t>
            </a:r>
            <a:r>
              <a:rPr lang="en-US" sz="1200" b="1" baseline="0" dirty="0" smtClean="0"/>
              <a:t>Colors</a:t>
            </a:r>
            <a:r>
              <a:rPr lang="en-US" sz="1200" b="0" baseline="0" dirty="0" smtClean="0"/>
              <a:t>,</a:t>
            </a:r>
            <a:r>
              <a:rPr lang="en-US" sz="1200" b="1" baseline="0" dirty="0" smtClean="0"/>
              <a:t> </a:t>
            </a:r>
            <a:r>
              <a:rPr lang="en-US" sz="1200" b="0" baseline="0" dirty="0" smtClean="0"/>
              <a:t>and then under </a:t>
            </a:r>
            <a:r>
              <a:rPr lang="en-US" sz="1200" b="1" baseline="0" dirty="0" smtClean="0"/>
              <a:t>Built-in</a:t>
            </a:r>
            <a:r>
              <a:rPr lang="en-US" sz="1200" b="0" baseline="0" dirty="0" smtClean="0"/>
              <a:t> click </a:t>
            </a:r>
            <a:r>
              <a:rPr lang="en-US" sz="1200" b="1" baseline="0" dirty="0" smtClean="0"/>
              <a:t>Technic</a:t>
            </a:r>
            <a:r>
              <a:rPr lang="en-US" sz="1200" b="0" baseline="0" dirty="0" smtClean="0"/>
              <a:t>.</a:t>
            </a:r>
            <a:r>
              <a:rPr lang="en-US" sz="1200" b="1" baseline="0" dirty="0" smtClean="0"/>
              <a:t> </a:t>
            </a:r>
            <a:r>
              <a:rPr lang="en-US" sz="1200" b="0" baseline="0" dirty="0" smtClean="0"/>
              <a:t>(</a:t>
            </a:r>
            <a:r>
              <a:rPr lang="en-US" dirty="0" smtClean="0"/>
              <a:t>Note: if this action is taken in a PowerPoint presentation containing more than one slide, the color scheme will be applied to all of the slides.)</a:t>
            </a:r>
            <a:endParaRPr lang="en-US" sz="1200" kern="1200" baseline="0" dirty="0" smtClean="0">
              <a:solidFill>
                <a:schemeClr val="tx1"/>
              </a:solidFill>
              <a:latin typeface="+mn-lt"/>
              <a:ea typeface="+mn-ea"/>
              <a:cs typeface="+mn-cs"/>
            </a:endParaRPr>
          </a:p>
          <a:p>
            <a:pPr marL="228600" indent="-228600">
              <a:buFont typeface="+mj-lt"/>
              <a:buAutoNum type="arabicPeriod" startAt="7"/>
            </a:pPr>
            <a:r>
              <a:rPr lang="en-US" sz="1200" b="0" baseline="0" dirty="0" smtClean="0"/>
              <a:t>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Design</a:t>
            </a:r>
            <a:r>
              <a:rPr lang="en-US" sz="1200" baseline="0" dirty="0" smtClean="0"/>
              <a:t> tab, in the </a:t>
            </a:r>
            <a:r>
              <a:rPr lang="en-US" sz="1200" b="1" baseline="0" dirty="0" smtClean="0"/>
              <a:t>SmartArt</a:t>
            </a:r>
            <a:r>
              <a:rPr lang="en-US" sz="1200" baseline="0" dirty="0" smtClean="0"/>
              <a:t> </a:t>
            </a:r>
            <a:r>
              <a:rPr lang="en-US" sz="1200" b="1" baseline="0" dirty="0" smtClean="0"/>
              <a:t>Styles</a:t>
            </a:r>
            <a:r>
              <a:rPr lang="en-US" sz="1200" baseline="0" dirty="0" smtClean="0"/>
              <a:t> group, do the following:</a:t>
            </a:r>
          </a:p>
          <a:p>
            <a:pPr marL="685800" lvl="1" indent="-228600">
              <a:buFont typeface="Arial" pitchFamily="34" charset="0"/>
              <a:buChar char="•"/>
            </a:pPr>
            <a:r>
              <a:rPr lang="en-US" sz="1200" baseline="0" dirty="0" smtClean="0"/>
              <a:t>Click </a:t>
            </a:r>
            <a:r>
              <a:rPr lang="en-US" sz="1200" b="1" baseline="0" dirty="0" smtClean="0"/>
              <a:t>Change</a:t>
            </a:r>
            <a:r>
              <a:rPr lang="en-US" sz="1200" baseline="0" dirty="0" smtClean="0"/>
              <a:t> </a:t>
            </a:r>
            <a:r>
              <a:rPr lang="en-US" sz="1200" b="1" baseline="0" dirty="0" smtClean="0"/>
              <a:t>Colors</a:t>
            </a:r>
            <a:r>
              <a:rPr lang="en-US" sz="1200" b="0" baseline="0" dirty="0" smtClean="0"/>
              <a:t> and then under </a:t>
            </a:r>
            <a:r>
              <a:rPr lang="en-US" sz="1200" b="1" baseline="0" dirty="0" smtClean="0"/>
              <a:t>Colorful</a:t>
            </a:r>
            <a:r>
              <a:rPr lang="en-US" sz="1200" b="0" baseline="0" dirty="0" smtClean="0"/>
              <a:t> click </a:t>
            </a:r>
            <a:r>
              <a:rPr lang="en-US" sz="1200" b="1" baseline="0" dirty="0" smtClean="0"/>
              <a:t>Colorful Range – Accent Colors 5 to 6 </a:t>
            </a:r>
            <a:r>
              <a:rPr lang="en-US" sz="1200" b="0" baseline="0" dirty="0" smtClean="0"/>
              <a:t>(fifth option from the left).</a:t>
            </a:r>
          </a:p>
          <a:p>
            <a:pPr marL="685800" lvl="1" indent="-228600">
              <a:buFont typeface="Arial" pitchFamily="34" charset="0"/>
              <a:buChar char="•"/>
            </a:pPr>
            <a:r>
              <a:rPr lang="en-US" sz="1200" baseline="0" dirty="0" smtClean="0"/>
              <a:t>Click </a:t>
            </a:r>
            <a:r>
              <a:rPr lang="en-US" sz="1200" b="1" baseline="0" dirty="0" smtClean="0"/>
              <a:t>More</a:t>
            </a:r>
            <a:r>
              <a:rPr lang="en-US" sz="1200" b="0" baseline="0" dirty="0" smtClean="0"/>
              <a:t>, and then under </a:t>
            </a:r>
            <a:r>
              <a:rPr lang="en-US" sz="1200" b="1" baseline="0" dirty="0" smtClean="0"/>
              <a:t>Best Match for Document</a:t>
            </a:r>
            <a:r>
              <a:rPr lang="en-US" sz="1200" b="0" baseline="0" dirty="0" smtClean="0"/>
              <a:t> click </a:t>
            </a:r>
            <a:r>
              <a:rPr lang="en-US" sz="1200" b="1" baseline="0" dirty="0" smtClean="0"/>
              <a:t>Intense Effect </a:t>
            </a:r>
            <a:r>
              <a:rPr lang="en-US" sz="1200" b="0" baseline="0" dirty="0" smtClean="0"/>
              <a:t>(fifth option from the left).</a:t>
            </a:r>
          </a:p>
          <a:p>
            <a:pPr marL="228600" indent="-228600">
              <a:buFont typeface="+mj-lt"/>
              <a:buAutoNum type="arabicPeriod" startAt="7"/>
            </a:pPr>
            <a:r>
              <a:rPr lang="en-US" sz="1200" baseline="0" dirty="0" smtClean="0"/>
              <a:t>Press and hold SHIFT, and then select all four “topic” rectangles. </a:t>
            </a:r>
          </a:p>
          <a:p>
            <a:pPr marL="228600" indent="-228600">
              <a:buFont typeface="+mj-lt"/>
              <a:buAutoNum type="arabicPeriod" startAt="7"/>
            </a:pPr>
            <a:r>
              <a:rPr lang="en-US" sz="1200" b="0" baseline="0" dirty="0" smtClean="0"/>
              <a:t>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Shapes </a:t>
            </a:r>
            <a:r>
              <a:rPr lang="en-US" sz="1200" baseline="0" dirty="0" smtClean="0"/>
              <a:t>group, click </a:t>
            </a:r>
            <a:r>
              <a:rPr lang="en-US" sz="1200" b="1" baseline="0" dirty="0" smtClean="0"/>
              <a:t>Change</a:t>
            </a:r>
            <a:r>
              <a:rPr lang="en-US" sz="1200" baseline="0" dirty="0" smtClean="0"/>
              <a:t> </a:t>
            </a:r>
            <a:r>
              <a:rPr lang="en-US" sz="1200" b="1" baseline="0" dirty="0" smtClean="0"/>
              <a:t>Shape</a:t>
            </a:r>
            <a:r>
              <a:rPr lang="en-US" sz="1200" b="0" baseline="0" dirty="0" smtClean="0"/>
              <a:t>, and then under </a:t>
            </a:r>
            <a:r>
              <a:rPr lang="en-US" sz="1200" b="1" baseline="0" dirty="0" smtClean="0"/>
              <a:t>Rectangles</a:t>
            </a:r>
            <a:r>
              <a:rPr lang="en-US" sz="1200" b="0" baseline="0" dirty="0" smtClean="0"/>
              <a:t> click </a:t>
            </a:r>
            <a:r>
              <a:rPr lang="en-US" sz="1200" b="1" baseline="0" dirty="0" smtClean="0"/>
              <a:t>Round Single Corner Rectangle </a:t>
            </a:r>
            <a:r>
              <a:rPr lang="en-US" sz="1200" b="0" baseline="0" dirty="0" smtClean="0"/>
              <a:t>(seventh option from the left).</a:t>
            </a:r>
          </a:p>
          <a:p>
            <a:pPr marL="228600" indent="-228600">
              <a:buFont typeface="+mj-lt"/>
              <a:buAutoNum type="arabicPeriod" startAt="7"/>
            </a:pPr>
            <a:r>
              <a:rPr lang="en-US" sz="1200" b="0" baseline="0" dirty="0" smtClean="0"/>
              <a:t>On the </a:t>
            </a:r>
            <a:r>
              <a:rPr lang="en-US" sz="1200" b="1" baseline="0" dirty="0" smtClean="0"/>
              <a:t>Home</a:t>
            </a:r>
            <a:r>
              <a:rPr lang="en-US" sz="1200" b="0" baseline="0" dirty="0" smtClean="0"/>
              <a:t> tab, in the </a:t>
            </a:r>
            <a:r>
              <a:rPr lang="en-US" sz="1200" b="1" baseline="0" dirty="0" smtClean="0"/>
              <a:t>Font </a:t>
            </a:r>
            <a:r>
              <a:rPr lang="en-US" sz="1200" b="0" baseline="0" dirty="0" smtClean="0"/>
              <a:t>group, select </a:t>
            </a:r>
            <a:r>
              <a:rPr lang="en-US" sz="1200" b="1" baseline="0" dirty="0" smtClean="0"/>
              <a:t>Gill Sans MT Condensed </a:t>
            </a:r>
            <a:r>
              <a:rPr lang="en-US" sz="1200" b="0" baseline="0" dirty="0" smtClean="0"/>
              <a:t>from the </a:t>
            </a:r>
            <a:r>
              <a:rPr lang="en-US" sz="1200" b="1" baseline="0" dirty="0" smtClean="0"/>
              <a:t>Font</a:t>
            </a:r>
            <a:r>
              <a:rPr lang="en-US" sz="1200" b="0" baseline="0" dirty="0" smtClean="0"/>
              <a:t> list.</a:t>
            </a:r>
          </a:p>
          <a:p>
            <a:pPr marL="228600" indent="-228600">
              <a:buFont typeface="+mj-lt"/>
              <a:buAutoNum type="arabicPeriod" startAt="7"/>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Paragraph</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Align Text Left</a:t>
            </a:r>
            <a:r>
              <a:rPr lang="en-US" sz="1200" kern="1200" dirty="0" smtClean="0">
                <a:solidFill>
                  <a:schemeClr val="tx1"/>
                </a:solidFill>
                <a:latin typeface="+mn-lt"/>
                <a:ea typeface="+mn-ea"/>
                <a:cs typeface="+mn-cs"/>
              </a:rPr>
              <a:t>. </a:t>
            </a:r>
          </a:p>
          <a:p>
            <a:pPr marL="228600" indent="-228600">
              <a:buFont typeface="+mj-lt"/>
              <a:buAutoNum type="arabicPeriod" startAt="7"/>
            </a:pPr>
            <a:r>
              <a:rPr lang="en-US" sz="1200" b="0" baseline="0" dirty="0" smtClean="0"/>
              <a:t>On the </a:t>
            </a:r>
            <a:r>
              <a:rPr lang="en-US" sz="1200" b="1" baseline="0" dirty="0" smtClean="0"/>
              <a:t>Home</a:t>
            </a:r>
            <a:r>
              <a:rPr lang="en-US" sz="1200" b="0" baseline="0" dirty="0" smtClean="0"/>
              <a:t> tab, in the bottom right corner of the </a:t>
            </a:r>
            <a:r>
              <a:rPr lang="en-US" sz="1200" b="1" baseline="0" dirty="0" smtClean="0"/>
              <a:t>Drawing </a:t>
            </a:r>
            <a:r>
              <a:rPr lang="en-US" sz="1200" b="0" baseline="0" dirty="0" smtClean="0"/>
              <a:t>group, click the </a:t>
            </a:r>
            <a:r>
              <a:rPr lang="en-US" sz="1200" b="1" baseline="0" dirty="0" smtClean="0"/>
              <a:t>Format Shape </a:t>
            </a:r>
            <a:r>
              <a:rPr lang="en-US" sz="1200" b="0" baseline="0" dirty="0" smtClean="0"/>
              <a:t>dialog box launcher. In the </a:t>
            </a:r>
            <a:r>
              <a:rPr lang="en-US" sz="1200" b="1" baseline="0" dirty="0" smtClean="0"/>
              <a:t>Format Shape </a:t>
            </a:r>
            <a:r>
              <a:rPr lang="en-US" sz="1200" b="0" baseline="0" dirty="0" smtClean="0"/>
              <a:t>dialog box, in the left pane, click </a:t>
            </a:r>
            <a:r>
              <a:rPr lang="en-US" sz="1200" b="1" baseline="0" dirty="0" smtClean="0"/>
              <a:t>Text Box</a:t>
            </a:r>
            <a:r>
              <a:rPr lang="en-US" sz="1200" b="0" baseline="0" dirty="0" smtClean="0"/>
              <a:t>. In the </a:t>
            </a:r>
            <a:r>
              <a:rPr lang="en-US" sz="1200" b="1" baseline="0" dirty="0" smtClean="0"/>
              <a:t>Text Box </a:t>
            </a:r>
            <a:r>
              <a:rPr lang="en-US" sz="1200" b="0" baseline="0" dirty="0" smtClean="0"/>
              <a:t>pane, under </a:t>
            </a:r>
            <a:r>
              <a:rPr lang="en-US" sz="1200" b="1" baseline="0" dirty="0" smtClean="0"/>
              <a:t>Text layout</a:t>
            </a:r>
            <a:r>
              <a:rPr lang="en-US" sz="1200" b="0" baseline="0" dirty="0" smtClean="0"/>
              <a:t>, in the </a:t>
            </a:r>
            <a:r>
              <a:rPr lang="en-US" sz="1200" b="1" baseline="0" dirty="0" smtClean="0"/>
              <a:t>Vertical alignment </a:t>
            </a:r>
            <a:r>
              <a:rPr lang="en-US" sz="1200" b="0" baseline="0" dirty="0" smtClean="0"/>
              <a:t>list, select </a:t>
            </a:r>
            <a:r>
              <a:rPr lang="en-US" sz="1200" b="1" baseline="0" dirty="0" smtClean="0"/>
              <a:t>Bottom</a:t>
            </a:r>
            <a:r>
              <a:rPr lang="en-US" sz="1200" b="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7"/>
              <a:tabLst/>
              <a:defRPr/>
            </a:pPr>
            <a:r>
              <a:rPr lang="en-US" sz="1200" baseline="0" dirty="0" smtClean="0"/>
              <a:t>Press and hold SHIFT, and then select all four bulleted-list rectangles. </a:t>
            </a:r>
            <a:r>
              <a:rPr lang="en-US" sz="1200" b="0" baseline="0" dirty="0" smtClean="0"/>
              <a:t>On the </a:t>
            </a:r>
            <a:r>
              <a:rPr lang="en-US" sz="1200" b="1" baseline="0" dirty="0" smtClean="0"/>
              <a:t>Home</a:t>
            </a:r>
            <a:r>
              <a:rPr lang="en-US" sz="1200" b="0" baseline="0" dirty="0" smtClean="0"/>
              <a:t> tab, in the </a:t>
            </a:r>
            <a:r>
              <a:rPr lang="en-US" sz="1200" b="1" baseline="0" dirty="0" smtClean="0"/>
              <a:t>Font </a:t>
            </a:r>
            <a:r>
              <a:rPr lang="en-US" sz="1200" b="0" baseline="0" dirty="0" smtClean="0"/>
              <a:t>group, select </a:t>
            </a:r>
            <a:r>
              <a:rPr lang="en-US" sz="1200" b="1" baseline="0" dirty="0" smtClean="0"/>
              <a:t>Gill Sans MT Condensed </a:t>
            </a:r>
            <a:r>
              <a:rPr lang="en-US" sz="1200" b="0" baseline="0" dirty="0" smtClean="0"/>
              <a:t>from the </a:t>
            </a:r>
            <a:r>
              <a:rPr lang="en-US" sz="1200" b="1" baseline="0" dirty="0" smtClean="0"/>
              <a:t>Font</a:t>
            </a:r>
            <a:r>
              <a:rPr lang="en-US" sz="1200" b="0" baseline="0" dirty="0" smtClean="0"/>
              <a:t> list, and then enter </a:t>
            </a:r>
            <a:r>
              <a:rPr lang="en-US" sz="1200" b="1" baseline="0" dirty="0" smtClean="0"/>
              <a:t>22 </a:t>
            </a:r>
            <a:r>
              <a:rPr lang="en-US" sz="1200" b="0" baseline="0" dirty="0" smtClean="0"/>
              <a:t>in the </a:t>
            </a:r>
            <a:r>
              <a:rPr lang="en-US" sz="1200" b="1" baseline="0" dirty="0" smtClean="0"/>
              <a:t>Font Size </a:t>
            </a:r>
            <a:r>
              <a:rPr lang="en-US" sz="1200" b="0" baseline="0" dirty="0" smtClean="0"/>
              <a:t>box.</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7"/>
              <a:tabLst/>
              <a:defRPr/>
            </a:pPr>
            <a:r>
              <a:rPr lang="en-US" sz="1200" b="0" baseline="0" dirty="0" smtClean="0"/>
              <a:t>On the </a:t>
            </a:r>
            <a:r>
              <a:rPr lang="en-US" sz="1200" b="1" baseline="0" dirty="0" smtClean="0"/>
              <a:t>Home</a:t>
            </a:r>
            <a:r>
              <a:rPr lang="en-US" sz="1200" b="0" baseline="0" dirty="0" smtClean="0"/>
              <a:t> tab, in the bottom right corner of the </a:t>
            </a:r>
            <a:r>
              <a:rPr lang="en-US" sz="1200" b="1" baseline="0" dirty="0" smtClean="0"/>
              <a:t>Drawing </a:t>
            </a:r>
            <a:r>
              <a:rPr lang="en-US" sz="1200" b="0" baseline="0" dirty="0" smtClean="0"/>
              <a:t>group, click the </a:t>
            </a:r>
            <a:r>
              <a:rPr lang="en-US" sz="1200" b="1" baseline="0" dirty="0" smtClean="0"/>
              <a:t>Format Shape </a:t>
            </a:r>
            <a:r>
              <a:rPr lang="en-US" sz="1200" b="0" baseline="0" dirty="0" smtClean="0"/>
              <a:t>dialog box launcher. In the </a:t>
            </a:r>
            <a:r>
              <a:rPr lang="en-US" sz="1200" b="1" baseline="0" dirty="0" smtClean="0"/>
              <a:t>Format Shape </a:t>
            </a:r>
            <a:r>
              <a:rPr lang="en-US" sz="1200" b="0" baseline="0" dirty="0" smtClean="0"/>
              <a:t>dialog box, in the left pane, click </a:t>
            </a:r>
            <a:r>
              <a:rPr lang="en-US" sz="1200" b="1" baseline="0" dirty="0" smtClean="0"/>
              <a:t>Text Box</a:t>
            </a:r>
            <a:r>
              <a:rPr lang="en-US" sz="1200" b="0" baseline="0" dirty="0" smtClean="0"/>
              <a:t>. In the </a:t>
            </a:r>
            <a:r>
              <a:rPr lang="en-US" sz="1200" b="1" baseline="0" dirty="0" smtClean="0"/>
              <a:t>Text Box </a:t>
            </a:r>
            <a:r>
              <a:rPr lang="en-US" sz="1200" b="0" baseline="0" dirty="0" smtClean="0"/>
              <a:t>pane, under </a:t>
            </a:r>
            <a:r>
              <a:rPr lang="en-US" sz="1200" b="1" baseline="0" dirty="0" smtClean="0"/>
              <a:t>Internal margin</a:t>
            </a:r>
            <a:r>
              <a:rPr lang="en-US" sz="1200" b="0" baseline="0" dirty="0" smtClean="0"/>
              <a:t>, do the following:</a:t>
            </a:r>
          </a:p>
          <a:p>
            <a:pPr marL="685800" lvl="1" indent="-228600">
              <a:buFont typeface="Arial" pitchFamily="34" charset="0"/>
              <a:buChar char="•"/>
            </a:pPr>
            <a:r>
              <a:rPr lang="en-US" sz="1200" b="0" baseline="0" dirty="0" smtClean="0"/>
              <a:t>In the </a:t>
            </a:r>
            <a:r>
              <a:rPr lang="en-US" sz="1200" b="1" baseline="0" dirty="0" smtClean="0"/>
              <a:t>Left</a:t>
            </a:r>
            <a:r>
              <a:rPr lang="en-US" sz="1200" b="0" baseline="0" dirty="0" smtClean="0"/>
              <a:t> box, enter </a:t>
            </a:r>
            <a:r>
              <a:rPr lang="en-US" sz="1200" b="1" baseline="0" dirty="0" smtClean="0"/>
              <a:t>0.1”</a:t>
            </a:r>
            <a:r>
              <a:rPr lang="en-US" sz="1200" b="0" baseline="0" dirty="0" smtClean="0"/>
              <a:t>.</a:t>
            </a:r>
          </a:p>
          <a:p>
            <a:pPr marL="685800" lvl="1" indent="-228600">
              <a:buFont typeface="Arial" pitchFamily="34" charset="0"/>
              <a:buChar char="•"/>
            </a:pPr>
            <a:r>
              <a:rPr lang="en-US" sz="1200" b="0" baseline="0" dirty="0" smtClean="0"/>
              <a:t>In the </a:t>
            </a:r>
            <a:r>
              <a:rPr lang="en-US" sz="1200" b="1" baseline="0" dirty="0" smtClean="0"/>
              <a:t>Top</a:t>
            </a:r>
            <a:r>
              <a:rPr lang="en-US" sz="1200" b="0" baseline="0" dirty="0" smtClean="0"/>
              <a:t> box, enter </a:t>
            </a:r>
            <a:r>
              <a:rPr lang="en-US" sz="1200" b="1" baseline="0" dirty="0" smtClean="0"/>
              <a:t>0.2”</a:t>
            </a:r>
            <a:r>
              <a:rPr lang="en-US" sz="1200" b="0" baseline="0" dirty="0" smtClean="0"/>
              <a:t>.</a:t>
            </a:r>
          </a:p>
          <a:p>
            <a:pPr marL="685800" lvl="1" indent="-228600">
              <a:buFont typeface="Arial" pitchFamily="34" charset="0"/>
              <a:buChar char="•"/>
            </a:pPr>
            <a:r>
              <a:rPr lang="en-US" sz="1200" b="0" baseline="0" dirty="0" smtClean="0"/>
              <a:t>In the </a:t>
            </a:r>
            <a:r>
              <a:rPr lang="en-US" sz="1200" b="1" baseline="0" dirty="0" smtClean="0"/>
              <a:t>Right</a:t>
            </a:r>
            <a:r>
              <a:rPr lang="en-US" sz="1200" b="0" baseline="0" dirty="0" smtClean="0"/>
              <a:t> box, enter </a:t>
            </a:r>
            <a:r>
              <a:rPr lang="en-US" sz="1200" b="1" baseline="0" dirty="0" smtClean="0"/>
              <a:t>0.1”</a:t>
            </a:r>
            <a:r>
              <a:rPr lang="en-US" sz="1200" b="0" baseline="0" dirty="0" smtClean="0"/>
              <a:t>.</a:t>
            </a:r>
          </a:p>
          <a:p>
            <a:pPr marL="685800" lvl="1" indent="-228600">
              <a:buFont typeface="Arial" pitchFamily="34" charset="0"/>
              <a:buChar char="•"/>
            </a:pPr>
            <a:r>
              <a:rPr lang="en-US" sz="1200" b="0" baseline="0" dirty="0" smtClean="0"/>
              <a:t>In the </a:t>
            </a:r>
            <a:r>
              <a:rPr lang="en-US" sz="1200" b="1" baseline="0" dirty="0" smtClean="0"/>
              <a:t>Bottom</a:t>
            </a:r>
            <a:r>
              <a:rPr lang="en-US" sz="1200" b="0" baseline="0" dirty="0" smtClean="0"/>
              <a:t> box, enter </a:t>
            </a:r>
            <a:r>
              <a:rPr lang="en-US" sz="1200" b="1" baseline="0" dirty="0" smtClean="0"/>
              <a:t>0.1”</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16"/>
              <a:tabLst/>
              <a:defRPr/>
            </a:pPr>
            <a:r>
              <a:rPr lang="en-US" sz="1200" baseline="0" dirty="0" smtClean="0"/>
              <a:t>Select the first bulleted-list rectangle from the left. </a:t>
            </a:r>
            <a:r>
              <a:rPr lang="en-US" sz="1200" b="0" baseline="0" dirty="0" smtClean="0"/>
              <a:t>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Shape Styles </a:t>
            </a:r>
            <a:r>
              <a:rPr lang="en-US" sz="1200" baseline="0" dirty="0" smtClean="0"/>
              <a:t>group, click the arrow next to </a:t>
            </a:r>
            <a:r>
              <a:rPr lang="en-US" sz="1200" b="1" baseline="0" dirty="0" smtClean="0"/>
              <a:t>Shape Fill</a:t>
            </a:r>
            <a:r>
              <a:rPr lang="en-US" sz="1200" b="0" baseline="0" dirty="0" smtClean="0"/>
              <a:t>, point to</a:t>
            </a:r>
            <a:r>
              <a:rPr lang="en-US" sz="1200" b="1" baseline="0" dirty="0" smtClean="0"/>
              <a:t> Gradient</a:t>
            </a:r>
            <a:r>
              <a:rPr lang="en-US" sz="1200" b="0" baseline="0" dirty="0" smtClean="0"/>
              <a:t>, and then click </a:t>
            </a:r>
            <a:r>
              <a:rPr lang="en-US" sz="1200" b="1" baseline="0" dirty="0" smtClean="0"/>
              <a:t>More Gradients</a:t>
            </a:r>
            <a:r>
              <a:rPr lang="en-US" sz="1200" b="0" baseline="0" dirty="0" smtClean="0"/>
              <a:t>. In the </a:t>
            </a:r>
            <a:r>
              <a:rPr lang="en-US" sz="1200" b="1" baseline="0" dirty="0" smtClean="0"/>
              <a:t>Format Shape </a:t>
            </a:r>
            <a:r>
              <a:rPr lang="en-US" sz="1200" b="0" baseline="0" dirty="0" smtClean="0"/>
              <a:t>dialog box, in the left pane, click </a:t>
            </a:r>
            <a:r>
              <a:rPr lang="en-US" sz="1200" b="1" baseline="0" dirty="0" smtClean="0"/>
              <a:t>Fill</a:t>
            </a:r>
            <a:r>
              <a:rPr lang="en-US" sz="1200" b="0" baseline="0" dirty="0" smtClean="0"/>
              <a:t>, select </a:t>
            </a:r>
            <a:r>
              <a:rPr lang="en-US" sz="1200" b="1" baseline="0" dirty="0" smtClean="0"/>
              <a:t>Gradient fill </a:t>
            </a:r>
            <a:r>
              <a:rPr lang="en-US" sz="1200" b="0" baseline="0" dirty="0" smtClean="0"/>
              <a:t>in the </a:t>
            </a:r>
            <a:r>
              <a:rPr lang="en-US" sz="1200" b="1" baseline="0" dirty="0" smtClean="0"/>
              <a:t>Fill </a:t>
            </a:r>
            <a:r>
              <a:rPr lang="en-US" sz="1200" b="0" baseline="0" dirty="0" smtClean="0"/>
              <a:t>pane,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Type </a:t>
            </a:r>
            <a:r>
              <a:rPr lang="en-US" sz="1200" b="0" baseline="0" dirty="0" smtClean="0"/>
              <a:t>list, select </a:t>
            </a:r>
            <a:r>
              <a:rPr lang="en-US" sz="1200" b="1" baseline="0" dirty="0" smtClean="0"/>
              <a:t>Linear</a:t>
            </a:r>
            <a:r>
              <a:rPr lang="en-US" sz="1200" b="0" baseline="0" dirty="0" smtClean="0"/>
              <a:t>.</a:t>
            </a:r>
            <a:r>
              <a:rPr lang="en-US" sz="1200" b="1"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Click the button next to </a:t>
            </a:r>
            <a:r>
              <a:rPr lang="en-US" sz="1200" b="1" baseline="0" dirty="0" smtClean="0"/>
              <a:t>Direction</a:t>
            </a:r>
            <a:r>
              <a:rPr lang="en-US" sz="1200" b="0" baseline="0" dirty="0" smtClean="0"/>
              <a:t>, and then click </a:t>
            </a:r>
            <a:r>
              <a:rPr lang="en-US" sz="1200" b="1" baseline="0" dirty="0" smtClean="0"/>
              <a:t>Linear Down </a:t>
            </a:r>
            <a:r>
              <a:rPr lang="en-US" sz="1200" b="0" baseline="0" dirty="0" smtClean="0"/>
              <a:t>(first row, second option from the left).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two stops appear in the slider.</a:t>
            </a:r>
          </a:p>
          <a:p>
            <a:pPr marL="228600" indent="-228600">
              <a:buFont typeface="+mj-lt"/>
              <a:buAutoNum type="arabicPeriod" startAt="17"/>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225</a:t>
            </a:r>
            <a:r>
              <a:rPr lang="en-US" sz="1200" dirty="0" smtClean="0"/>
              <a:t>, Green: </a:t>
            </a:r>
            <a:r>
              <a:rPr lang="en-US" sz="1200" b="1" baseline="0" dirty="0" smtClean="0"/>
              <a:t>222</a:t>
            </a:r>
            <a:r>
              <a:rPr lang="en-US" sz="1200" dirty="0" smtClean="0"/>
              <a:t>, Blue: </a:t>
            </a:r>
            <a:r>
              <a:rPr lang="en-US" sz="1200" b="1" baseline="0" dirty="0" smtClean="0"/>
              <a:t>215</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0%</a:t>
            </a:r>
            <a:r>
              <a:rPr lang="en-US" sz="1200" b="0" kern="1200" baseline="0" dirty="0" smtClean="0">
                <a:solidFill>
                  <a:schemeClr val="tx1"/>
                </a:solidFill>
                <a:latin typeface="+mn-lt"/>
                <a:ea typeface="+mn-ea"/>
                <a:cs typeface="+mn-cs"/>
              </a:rPr>
              <a:t>.</a:t>
            </a:r>
            <a:endParaRPr lang="en-US" sz="1200" dirty="0" smtClean="0"/>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last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225</a:t>
            </a:r>
            <a:r>
              <a:rPr lang="en-US" sz="1200" dirty="0" smtClean="0"/>
              <a:t>, Green: </a:t>
            </a:r>
            <a:r>
              <a:rPr lang="en-US" sz="1200" b="1" baseline="0" dirty="0" smtClean="0"/>
              <a:t>222</a:t>
            </a:r>
            <a:r>
              <a:rPr lang="en-US" sz="1200" dirty="0" smtClean="0"/>
              <a:t>, Blue: </a:t>
            </a:r>
            <a:r>
              <a:rPr lang="en-US" sz="1200" b="1" baseline="0" dirty="0" smtClean="0"/>
              <a:t>215</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100%</a:t>
            </a:r>
            <a:r>
              <a:rPr lang="en-US" sz="1200" b="0" kern="1200" baseline="0" dirty="0" smtClean="0">
                <a:solidFill>
                  <a:schemeClr val="tx1"/>
                </a:solidFill>
                <a:latin typeface="+mn-lt"/>
                <a:ea typeface="+mn-ea"/>
                <a:cs typeface="+mn-cs"/>
              </a:rPr>
              <a:t>.</a:t>
            </a:r>
            <a:endParaRPr lang="en-US" sz="1200" dirty="0" smtClean="0"/>
          </a:p>
          <a:p>
            <a:pPr marL="228600" lvl="0" indent="-228600">
              <a:buFont typeface="+mj-lt"/>
              <a:buAutoNum type="arabicPeriod" startAt="18"/>
            </a:pPr>
            <a:r>
              <a:rPr lang="en-US" sz="1200" baseline="0" dirty="0" smtClean="0"/>
              <a:t>Select the second bulleted-list rectangle from the left. </a:t>
            </a:r>
            <a:r>
              <a:rPr lang="en-US" sz="1200" b="0" baseline="0" dirty="0" smtClean="0"/>
              <a:t>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Shape Styles </a:t>
            </a:r>
            <a:r>
              <a:rPr lang="en-US" sz="1200" baseline="0" dirty="0" smtClean="0"/>
              <a:t>group, click the arrow next to </a:t>
            </a:r>
            <a:r>
              <a:rPr lang="en-US" sz="1200" b="1" baseline="0" dirty="0" smtClean="0"/>
              <a:t>Shape Fill</a:t>
            </a:r>
            <a:r>
              <a:rPr lang="en-US" sz="1200" b="0" baseline="0" dirty="0" smtClean="0"/>
              <a:t>, point to</a:t>
            </a:r>
            <a:r>
              <a:rPr lang="en-US" sz="1200" b="1" baseline="0" dirty="0" smtClean="0"/>
              <a:t> Gradient</a:t>
            </a:r>
            <a:r>
              <a:rPr lang="en-US" sz="1200" b="0" baseline="0" dirty="0" smtClean="0"/>
              <a:t>, and then click </a:t>
            </a:r>
            <a:r>
              <a:rPr lang="en-US" sz="1200" b="1" baseline="0" dirty="0" smtClean="0"/>
              <a:t>More Gradients</a:t>
            </a:r>
            <a:r>
              <a:rPr lang="en-US" sz="1200" b="0" baseline="0" dirty="0" smtClean="0"/>
              <a:t>. In the </a:t>
            </a:r>
            <a:r>
              <a:rPr lang="en-US" sz="1200" b="1" baseline="0" dirty="0" smtClean="0"/>
              <a:t>Format Shape </a:t>
            </a:r>
            <a:r>
              <a:rPr lang="en-US" sz="1200" b="0" baseline="0" dirty="0" smtClean="0"/>
              <a:t>dialog box, in the left pane, click </a:t>
            </a:r>
            <a:r>
              <a:rPr lang="en-US" sz="1200" b="1" baseline="0" dirty="0" smtClean="0"/>
              <a:t>Fill</a:t>
            </a:r>
            <a:r>
              <a:rPr lang="en-US" sz="1200" b="0" baseline="0" dirty="0" smtClean="0"/>
              <a:t>, select </a:t>
            </a:r>
            <a:r>
              <a:rPr lang="en-US" sz="1200" b="1" baseline="0" dirty="0" smtClean="0"/>
              <a:t>Gradient fill </a:t>
            </a:r>
            <a:r>
              <a:rPr lang="en-US" sz="1200" b="0" baseline="0" dirty="0" smtClean="0"/>
              <a:t>in the </a:t>
            </a:r>
            <a:r>
              <a:rPr lang="en-US" sz="1200" b="1" baseline="0" dirty="0" smtClean="0"/>
              <a:t>Fill </a:t>
            </a:r>
            <a:r>
              <a:rPr lang="en-US" sz="1200" b="0" baseline="0" dirty="0" smtClean="0"/>
              <a:t>pane,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Type </a:t>
            </a:r>
            <a:r>
              <a:rPr lang="en-US" sz="1200" b="0" baseline="0" dirty="0" smtClean="0"/>
              <a:t>list, select </a:t>
            </a:r>
            <a:r>
              <a:rPr lang="en-US" sz="1200" b="1" baseline="0" dirty="0" smtClean="0"/>
              <a:t>Linear</a:t>
            </a:r>
            <a:r>
              <a:rPr lang="en-US" sz="1200" b="0" baseline="0" dirty="0" smtClean="0"/>
              <a:t>.</a:t>
            </a:r>
            <a:r>
              <a:rPr lang="en-US" sz="1200" b="1"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Click the button next to </a:t>
            </a:r>
            <a:r>
              <a:rPr lang="en-US" sz="1200" b="1" baseline="0" dirty="0" smtClean="0"/>
              <a:t>Direction</a:t>
            </a:r>
            <a:r>
              <a:rPr lang="en-US" sz="1200" b="0" baseline="0" dirty="0" smtClean="0"/>
              <a:t>, and then click </a:t>
            </a:r>
            <a:r>
              <a:rPr lang="en-US" sz="1200" b="1" baseline="0" dirty="0" smtClean="0"/>
              <a:t>Linear Down </a:t>
            </a:r>
            <a:r>
              <a:rPr lang="en-US" sz="1200" b="0" baseline="0" dirty="0" smtClean="0"/>
              <a:t>(first row, second option from the left).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two stops appear in the slider.</a:t>
            </a:r>
          </a:p>
          <a:p>
            <a:pPr marL="228600" indent="-228600">
              <a:buFont typeface="+mj-lt"/>
              <a:buAutoNum type="arabicPeriod" startAt="19"/>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222</a:t>
            </a:r>
            <a:r>
              <a:rPr lang="en-US" sz="1200" dirty="0" smtClean="0"/>
              <a:t>, Green: </a:t>
            </a:r>
            <a:r>
              <a:rPr lang="en-US" sz="1200" b="1" baseline="0" dirty="0" smtClean="0"/>
              <a:t>225</a:t>
            </a:r>
            <a:r>
              <a:rPr lang="en-US" sz="1200" dirty="0" smtClean="0"/>
              <a:t>, Blue: </a:t>
            </a:r>
            <a:r>
              <a:rPr lang="en-US" sz="1200" b="1" baseline="0" dirty="0" smtClean="0"/>
              <a:t>219</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0%</a:t>
            </a:r>
            <a:r>
              <a:rPr lang="en-US" sz="1200" b="0" kern="1200" baseline="0" dirty="0" smtClean="0">
                <a:solidFill>
                  <a:schemeClr val="tx1"/>
                </a:solidFill>
                <a:latin typeface="+mn-lt"/>
                <a:ea typeface="+mn-ea"/>
                <a:cs typeface="+mn-cs"/>
              </a:rPr>
              <a:t>.</a:t>
            </a:r>
            <a:endParaRPr lang="en-US" sz="1200" dirty="0" smtClean="0"/>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last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222</a:t>
            </a:r>
            <a:r>
              <a:rPr lang="en-US" sz="1200" dirty="0" smtClean="0"/>
              <a:t>, Green: </a:t>
            </a:r>
            <a:r>
              <a:rPr lang="en-US" sz="1200" b="1" baseline="0" dirty="0" smtClean="0"/>
              <a:t>225</a:t>
            </a:r>
            <a:r>
              <a:rPr lang="en-US" sz="1200" dirty="0" smtClean="0"/>
              <a:t>, Blue: </a:t>
            </a:r>
            <a:r>
              <a:rPr lang="en-US" sz="1200" b="1" baseline="0" dirty="0" smtClean="0"/>
              <a:t>219</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100%</a:t>
            </a:r>
            <a:r>
              <a:rPr lang="en-US" sz="1200" b="0" kern="1200" baseline="0" dirty="0" smtClean="0">
                <a:solidFill>
                  <a:schemeClr val="tx1"/>
                </a:solidFill>
                <a:latin typeface="+mn-lt"/>
                <a:ea typeface="+mn-ea"/>
                <a:cs typeface="+mn-cs"/>
              </a:rPr>
              <a:t>.</a:t>
            </a:r>
            <a:endParaRPr lang="en-US" sz="1200" dirty="0" smtClean="0"/>
          </a:p>
          <a:p>
            <a:pPr marL="228600" lvl="0" indent="-228600">
              <a:buFont typeface="+mj-lt"/>
              <a:buAutoNum type="arabicPeriod" startAt="20"/>
            </a:pPr>
            <a:r>
              <a:rPr lang="en-US" sz="1200" baseline="0" dirty="0" smtClean="0"/>
              <a:t>Select the third bulleted-list rectangle from the left. </a:t>
            </a:r>
            <a:r>
              <a:rPr lang="en-US" sz="1200" b="0" baseline="0" dirty="0" smtClean="0"/>
              <a:t>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Shape Styles </a:t>
            </a:r>
            <a:r>
              <a:rPr lang="en-US" sz="1200" baseline="0" dirty="0" smtClean="0"/>
              <a:t>group, click the arrow next to </a:t>
            </a:r>
            <a:r>
              <a:rPr lang="en-US" sz="1200" b="1" baseline="0" dirty="0" smtClean="0"/>
              <a:t>Shape Fill</a:t>
            </a:r>
            <a:r>
              <a:rPr lang="en-US" sz="1200" b="0" baseline="0" dirty="0" smtClean="0"/>
              <a:t>, point to</a:t>
            </a:r>
            <a:r>
              <a:rPr lang="en-US" sz="1200" b="1" baseline="0" dirty="0" smtClean="0"/>
              <a:t> Gradient</a:t>
            </a:r>
            <a:r>
              <a:rPr lang="en-US" sz="1200" b="0" baseline="0" dirty="0" smtClean="0"/>
              <a:t>, and then click </a:t>
            </a:r>
            <a:r>
              <a:rPr lang="en-US" sz="1200" b="1" baseline="0" dirty="0" smtClean="0"/>
              <a:t>More Gradients</a:t>
            </a:r>
            <a:r>
              <a:rPr lang="en-US" sz="1200" b="0" baseline="0" dirty="0" smtClean="0"/>
              <a:t>. In the </a:t>
            </a:r>
            <a:r>
              <a:rPr lang="en-US" sz="1200" b="1" baseline="0" dirty="0" smtClean="0"/>
              <a:t>Format Shape </a:t>
            </a:r>
            <a:r>
              <a:rPr lang="en-US" sz="1200" b="0" baseline="0" dirty="0" smtClean="0"/>
              <a:t>dialog box, in the left pane, click </a:t>
            </a:r>
            <a:r>
              <a:rPr lang="en-US" sz="1200" b="1" baseline="0" dirty="0" smtClean="0"/>
              <a:t>Fill</a:t>
            </a:r>
            <a:r>
              <a:rPr lang="en-US" sz="1200" b="0" baseline="0" dirty="0" smtClean="0"/>
              <a:t>, select </a:t>
            </a:r>
            <a:r>
              <a:rPr lang="en-US" sz="1200" b="1" baseline="0" dirty="0" smtClean="0"/>
              <a:t>Gradient fill </a:t>
            </a:r>
            <a:r>
              <a:rPr lang="en-US" sz="1200" b="0" baseline="0" dirty="0" smtClean="0"/>
              <a:t>in the </a:t>
            </a:r>
            <a:r>
              <a:rPr lang="en-US" sz="1200" b="1" baseline="0" dirty="0" smtClean="0"/>
              <a:t>Fill </a:t>
            </a:r>
            <a:r>
              <a:rPr lang="en-US" sz="1200" b="0" baseline="0" dirty="0" smtClean="0"/>
              <a:t>pane,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Type </a:t>
            </a:r>
            <a:r>
              <a:rPr lang="en-US" sz="1200" b="0" baseline="0" dirty="0" smtClean="0"/>
              <a:t>list, select </a:t>
            </a:r>
            <a:r>
              <a:rPr lang="en-US" sz="1200" b="1" baseline="0" dirty="0" smtClean="0"/>
              <a:t>Linear</a:t>
            </a:r>
            <a:r>
              <a:rPr lang="en-US" sz="1200" b="0" baseline="0" dirty="0" smtClean="0"/>
              <a:t>.</a:t>
            </a:r>
            <a:r>
              <a:rPr lang="en-US" sz="1200" b="1"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Click the button next to </a:t>
            </a:r>
            <a:r>
              <a:rPr lang="en-US" sz="1200" b="1" baseline="0" dirty="0" smtClean="0"/>
              <a:t>Direction</a:t>
            </a:r>
            <a:r>
              <a:rPr lang="en-US" sz="1200" b="0" baseline="0" dirty="0" smtClean="0"/>
              <a:t>, and then click </a:t>
            </a:r>
            <a:r>
              <a:rPr lang="en-US" sz="1200" b="1" baseline="0" dirty="0" smtClean="0"/>
              <a:t>Linear Down </a:t>
            </a:r>
            <a:r>
              <a:rPr lang="en-US" sz="1200" b="0" baseline="0" dirty="0" smtClean="0"/>
              <a:t>(first row, second option from the left).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two stops appear in the slider.</a:t>
            </a:r>
          </a:p>
          <a:p>
            <a:pPr marL="228600" indent="-228600">
              <a:buFont typeface="+mj-lt"/>
              <a:buAutoNum type="arabicPeriod" startAt="21"/>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a:t>
            </a:r>
            <a:r>
              <a:rPr lang="en-US" sz="1200" b="0" kern="1200" baseline="0" dirty="0" smtClean="0">
                <a:solidFill>
                  <a:schemeClr val="tx1"/>
                </a:solidFill>
                <a:latin typeface="+mn-lt"/>
                <a:ea typeface="+mn-ea"/>
                <a:cs typeface="+mn-cs"/>
              </a:rPr>
              <a:t>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214</a:t>
            </a:r>
            <a:r>
              <a:rPr lang="en-US" sz="1200" dirty="0" smtClean="0"/>
              <a:t>, Green: </a:t>
            </a:r>
            <a:r>
              <a:rPr lang="en-US" sz="1200" b="1" baseline="0" dirty="0" smtClean="0"/>
              <a:t>220</a:t>
            </a:r>
            <a:r>
              <a:rPr lang="en-US" sz="1200" dirty="0" smtClean="0"/>
              <a:t>, Blue: </a:t>
            </a:r>
            <a:r>
              <a:rPr lang="en-US" sz="1200" b="1" baseline="0" dirty="0" smtClean="0"/>
              <a:t>218</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0%</a:t>
            </a:r>
            <a:r>
              <a:rPr lang="en-US" sz="1200" b="0" kern="1200" baseline="0" dirty="0" smtClean="0">
                <a:solidFill>
                  <a:schemeClr val="tx1"/>
                </a:solidFill>
                <a:latin typeface="+mn-lt"/>
                <a:ea typeface="+mn-ea"/>
                <a:cs typeface="+mn-cs"/>
              </a:rPr>
              <a:t>.</a:t>
            </a:r>
            <a:endParaRPr lang="en-US" sz="1200" dirty="0" smtClean="0"/>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a:t>
            </a:r>
            <a:r>
              <a:rPr lang="en-US" sz="1200" b="0" kern="1200" baseline="0" dirty="0" smtClean="0">
                <a:solidFill>
                  <a:schemeClr val="tx1"/>
                </a:solidFill>
                <a:latin typeface="+mn-lt"/>
                <a:ea typeface="+mn-ea"/>
                <a:cs typeface="+mn-cs"/>
              </a:rPr>
              <a:t> last stop in the slider,</a:t>
            </a:r>
            <a:r>
              <a:rPr lang="en-US" sz="1200" b="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214</a:t>
            </a:r>
            <a:r>
              <a:rPr lang="en-US" sz="1200" dirty="0" smtClean="0"/>
              <a:t>, Green: </a:t>
            </a:r>
            <a:r>
              <a:rPr lang="en-US" sz="1200" b="1" baseline="0" dirty="0" smtClean="0"/>
              <a:t>220</a:t>
            </a:r>
            <a:r>
              <a:rPr lang="en-US" sz="1200" dirty="0" smtClean="0"/>
              <a:t>, Blue: </a:t>
            </a:r>
            <a:r>
              <a:rPr lang="en-US" sz="1200" b="1" baseline="0" dirty="0" smtClean="0"/>
              <a:t>218</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100%</a:t>
            </a:r>
            <a:r>
              <a:rPr lang="en-US" sz="1200" b="0" kern="1200" baseline="0" dirty="0" smtClean="0">
                <a:solidFill>
                  <a:schemeClr val="tx1"/>
                </a:solidFill>
                <a:latin typeface="+mn-lt"/>
                <a:ea typeface="+mn-ea"/>
                <a:cs typeface="+mn-cs"/>
              </a:rPr>
              <a:t>.</a:t>
            </a:r>
            <a:endParaRPr lang="en-US" sz="1200" dirty="0" smtClean="0"/>
          </a:p>
          <a:p>
            <a:pPr marL="228600" lvl="0" indent="-228600">
              <a:buFont typeface="+mj-lt"/>
              <a:buAutoNum type="arabicPeriod" startAt="22"/>
            </a:pPr>
            <a:r>
              <a:rPr lang="en-US" sz="1200" baseline="0" dirty="0" smtClean="0"/>
              <a:t>Select the fourth bulleted-list rectangle from the left. </a:t>
            </a:r>
            <a:r>
              <a:rPr lang="en-US" sz="1200" b="0" baseline="0" dirty="0" smtClean="0"/>
              <a:t>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Shape Styles </a:t>
            </a:r>
            <a:r>
              <a:rPr lang="en-US" sz="1200" baseline="0" dirty="0" smtClean="0"/>
              <a:t>group, click the arrow next to </a:t>
            </a:r>
            <a:r>
              <a:rPr lang="en-US" sz="1200" b="1" baseline="0" dirty="0" smtClean="0"/>
              <a:t>Shape Fill</a:t>
            </a:r>
            <a:r>
              <a:rPr lang="en-US" sz="1200" b="0" baseline="0" dirty="0" smtClean="0"/>
              <a:t>, point to</a:t>
            </a:r>
            <a:r>
              <a:rPr lang="en-US" sz="1200" b="1" baseline="0" dirty="0" smtClean="0"/>
              <a:t> Gradient</a:t>
            </a:r>
            <a:r>
              <a:rPr lang="en-US" sz="1200" b="0" baseline="0" dirty="0" smtClean="0"/>
              <a:t>, and then click </a:t>
            </a:r>
            <a:r>
              <a:rPr lang="en-US" sz="1200" b="1" baseline="0" dirty="0" smtClean="0"/>
              <a:t>More Gradients</a:t>
            </a:r>
            <a:r>
              <a:rPr lang="en-US" sz="1200" b="0" baseline="0" dirty="0" smtClean="0"/>
              <a:t>. In the </a:t>
            </a:r>
            <a:r>
              <a:rPr lang="en-US" sz="1200" b="1" baseline="0" dirty="0" smtClean="0"/>
              <a:t>Format Shape </a:t>
            </a:r>
            <a:r>
              <a:rPr lang="en-US" sz="1200" b="0" baseline="0" dirty="0" smtClean="0"/>
              <a:t>dialog box, in the left pane, click </a:t>
            </a:r>
            <a:r>
              <a:rPr lang="en-US" sz="1200" b="1" baseline="0" dirty="0" smtClean="0"/>
              <a:t>Fill</a:t>
            </a:r>
            <a:r>
              <a:rPr lang="en-US" sz="1200" b="0" baseline="0" dirty="0" smtClean="0"/>
              <a:t>, select </a:t>
            </a:r>
            <a:r>
              <a:rPr lang="en-US" sz="1200" b="1" baseline="0" dirty="0" smtClean="0"/>
              <a:t>Gradient fill </a:t>
            </a:r>
            <a:r>
              <a:rPr lang="en-US" sz="1200" b="0" baseline="0" dirty="0" smtClean="0"/>
              <a:t>in the </a:t>
            </a:r>
            <a:r>
              <a:rPr lang="en-US" sz="1200" b="1" baseline="0" dirty="0" smtClean="0"/>
              <a:t>Fill </a:t>
            </a:r>
            <a:r>
              <a:rPr lang="en-US" sz="1200" b="0" baseline="0" dirty="0" smtClean="0"/>
              <a:t>pane,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Type </a:t>
            </a:r>
            <a:r>
              <a:rPr lang="en-US" sz="1200" b="0" baseline="0" dirty="0" smtClean="0"/>
              <a:t>list, select </a:t>
            </a:r>
            <a:r>
              <a:rPr lang="en-US" sz="1200" b="1" baseline="0" dirty="0" smtClean="0"/>
              <a:t>Linear</a:t>
            </a:r>
            <a:r>
              <a:rPr lang="en-US" sz="1200" b="0" baseline="0" dirty="0" smtClean="0"/>
              <a:t>.</a:t>
            </a:r>
            <a:r>
              <a:rPr lang="en-US" sz="1200" b="1"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Click the button next to </a:t>
            </a:r>
            <a:r>
              <a:rPr lang="en-US" sz="1200" b="1" baseline="0" dirty="0" smtClean="0"/>
              <a:t>Direction</a:t>
            </a:r>
            <a:r>
              <a:rPr lang="en-US" sz="1200" b="0" baseline="0" dirty="0" smtClean="0"/>
              <a:t>, and then click </a:t>
            </a:r>
            <a:r>
              <a:rPr lang="en-US" sz="1200" b="1" baseline="0" dirty="0" smtClean="0"/>
              <a:t>Linear Down </a:t>
            </a:r>
            <a:r>
              <a:rPr lang="en-US" sz="1200" b="0" baseline="0" dirty="0" smtClean="0"/>
              <a:t>(first row, second option from the left).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two stops appear in the slider.</a:t>
            </a:r>
          </a:p>
          <a:p>
            <a:pPr marL="228600" indent="-228600">
              <a:buFont typeface="+mj-lt"/>
              <a:buAutoNum type="arabicPeriod" startAt="23"/>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216</a:t>
            </a:r>
            <a:r>
              <a:rPr lang="en-US" sz="1200" dirty="0" smtClean="0"/>
              <a:t>, Green: </a:t>
            </a:r>
            <a:r>
              <a:rPr lang="en-US" sz="1200" b="1" baseline="0" dirty="0" smtClean="0"/>
              <a:t>217</a:t>
            </a:r>
            <a:r>
              <a:rPr lang="en-US" sz="1200" dirty="0" smtClean="0"/>
              <a:t>, Blue: </a:t>
            </a:r>
            <a:r>
              <a:rPr lang="en-US" sz="1200" b="1" baseline="0" dirty="0" smtClean="0"/>
              <a:t>218</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0%</a:t>
            </a:r>
            <a:r>
              <a:rPr lang="en-US" sz="1200" b="0" kern="1200" baseline="0" dirty="0" smtClean="0">
                <a:solidFill>
                  <a:schemeClr val="tx1"/>
                </a:solidFill>
                <a:latin typeface="+mn-lt"/>
                <a:ea typeface="+mn-ea"/>
                <a:cs typeface="+mn-cs"/>
              </a:rPr>
              <a:t>.</a:t>
            </a:r>
            <a:endParaRPr lang="en-US" sz="1200" dirty="0" smtClean="0"/>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last stop in the slider, </a:t>
            </a:r>
            <a:r>
              <a:rPr lang="en-US" sz="1200" kern="1200" dirty="0" smtClean="0">
                <a:solidFill>
                  <a:schemeClr val="tx1"/>
                </a:solidFill>
                <a:latin typeface="+mn-lt"/>
                <a:ea typeface="+mn-ea"/>
                <a:cs typeface="+mn-cs"/>
              </a:rPr>
              <a:t>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216</a:t>
            </a:r>
            <a:r>
              <a:rPr lang="en-US" sz="1200" dirty="0" smtClean="0"/>
              <a:t>, Green: </a:t>
            </a:r>
            <a:r>
              <a:rPr lang="en-US" sz="1200" b="1" baseline="0" dirty="0" smtClean="0"/>
              <a:t>217</a:t>
            </a:r>
            <a:r>
              <a:rPr lang="en-US" sz="1200" dirty="0" smtClean="0"/>
              <a:t>, Blue: </a:t>
            </a:r>
            <a:r>
              <a:rPr lang="en-US" sz="1200" b="1" baseline="0" dirty="0" smtClean="0"/>
              <a:t>218</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100%</a:t>
            </a:r>
            <a:r>
              <a:rPr lang="en-US" sz="1200" b="0" kern="1200" baseline="0" dirty="0" smtClean="0">
                <a:solidFill>
                  <a:schemeClr val="tx1"/>
                </a:solidFill>
                <a:latin typeface="+mn-lt"/>
                <a:ea typeface="+mn-ea"/>
                <a:cs typeface="+mn-cs"/>
              </a:rPr>
              <a:t>.</a:t>
            </a:r>
            <a:endParaRPr lang="en-US" sz="1200" dirty="0" smtClean="0"/>
          </a:p>
          <a:p>
            <a:pPr marL="1257300" marR="0" lvl="2" indent="-342900" algn="l" defTabSz="914400" rtl="0" eaLnBrk="1" fontAlgn="auto" latinLnBrk="0" hangingPunct="1">
              <a:lnSpc>
                <a:spcPct val="100000"/>
              </a:lnSpc>
              <a:spcBef>
                <a:spcPts val="0"/>
              </a:spcBef>
              <a:spcAft>
                <a:spcPts val="0"/>
              </a:spcAft>
              <a:buClrTx/>
              <a:buSzTx/>
              <a:buFont typeface="+mj-lt"/>
              <a:buNone/>
              <a:tabLst/>
              <a:defRPr/>
            </a:pPr>
            <a:endParaRPr lang="en-US" sz="1200" b="0" baseline="0" dirty="0" smtClean="0"/>
          </a:p>
          <a:p>
            <a:endParaRPr lang="en-US" sz="1200" dirty="0" smtClean="0"/>
          </a:p>
          <a:p>
            <a:r>
              <a:rPr lang="en-US" sz="1200" dirty="0" smtClean="0"/>
              <a:t>To reproduce</a:t>
            </a:r>
            <a:r>
              <a:rPr lang="en-US" sz="1200" baseline="0" dirty="0" smtClean="0"/>
              <a:t> the animation effects on this slide, do the following:</a:t>
            </a:r>
            <a:endParaRPr lang="en-US" sz="1200" dirty="0" smtClean="0"/>
          </a:p>
          <a:p>
            <a:pPr marL="228600" indent="-228600">
              <a:buFont typeface="+mj-lt"/>
              <a:buAutoNum type="arabicPeriod"/>
            </a:pPr>
            <a:r>
              <a:rPr lang="en-US" sz="1200" baseline="0" dirty="0" smtClean="0"/>
              <a:t>On the slide, select the graphic. On the </a:t>
            </a:r>
            <a:r>
              <a:rPr lang="en-US" sz="1200" b="1" baseline="0" dirty="0" smtClean="0"/>
              <a:t>Animations</a:t>
            </a:r>
            <a:r>
              <a:rPr lang="en-US" sz="1200" baseline="0" dirty="0" smtClean="0"/>
              <a:t> tab, in the </a:t>
            </a:r>
            <a:r>
              <a:rPr lang="en-US" sz="1200" b="1" baseline="0" dirty="0" smtClean="0"/>
              <a:t>Advanced Animation </a:t>
            </a:r>
            <a:r>
              <a:rPr lang="en-US" sz="1200" baseline="0" dirty="0" smtClean="0"/>
              <a:t>group, click add </a:t>
            </a:r>
            <a:r>
              <a:rPr lang="en-US" sz="1200" b="1" baseline="0" dirty="0" smtClean="0"/>
              <a:t>Animation</a:t>
            </a:r>
            <a:r>
              <a:rPr lang="en-US" sz="1200" baseline="0" dirty="0" smtClean="0"/>
              <a:t>,  and then click </a:t>
            </a:r>
            <a:r>
              <a:rPr lang="en-US" sz="1200" b="1" baseline="0" dirty="0" smtClean="0"/>
              <a:t>More Entrance Effects</a:t>
            </a:r>
            <a:r>
              <a:rPr lang="en-US" sz="1200" baseline="0" dirty="0" smtClean="0"/>
              <a:t>. </a:t>
            </a:r>
            <a:r>
              <a:rPr lang="en-US" sz="1200" b="0" baseline="0" dirty="0" smtClean="0"/>
              <a:t>In the </a:t>
            </a:r>
            <a:r>
              <a:rPr lang="en-US" sz="1200" b="1" baseline="0" dirty="0" smtClean="0"/>
              <a:t>Add Entrance Effect </a:t>
            </a:r>
            <a:r>
              <a:rPr lang="en-US" sz="1200" b="0" baseline="0" dirty="0" smtClean="0"/>
              <a:t>dialog box, under </a:t>
            </a:r>
            <a:r>
              <a:rPr lang="en-US" sz="1200" b="1" baseline="0" dirty="0" smtClean="0"/>
              <a:t>Basic</a:t>
            </a:r>
            <a:r>
              <a:rPr lang="en-US" sz="1200" b="0" baseline="0" dirty="0" smtClean="0"/>
              <a:t>, click </a:t>
            </a:r>
            <a:r>
              <a:rPr lang="en-US" sz="1200" b="1" baseline="0" dirty="0" smtClean="0"/>
              <a:t>Peek In</a:t>
            </a:r>
            <a:r>
              <a:rPr lang="en-US" sz="1200" b="0" baseline="0" dirty="0" smtClean="0"/>
              <a:t>, and then click </a:t>
            </a:r>
            <a:r>
              <a:rPr lang="en-US" sz="1200" b="1" baseline="0" dirty="0" smtClean="0"/>
              <a:t>OK</a:t>
            </a:r>
            <a:r>
              <a:rPr lang="en-US" sz="1200" baseline="0" dirty="0" smtClean="0"/>
              <a:t>.</a:t>
            </a:r>
          </a:p>
          <a:p>
            <a:pPr marL="228600" indent="-228600">
              <a:buFont typeface="+mj-lt"/>
              <a:buAutoNum type="arabicPeriod"/>
            </a:pPr>
            <a:r>
              <a:rPr lang="en-US" sz="1200" baseline="0" dirty="0" smtClean="0"/>
              <a:t>Also on the </a:t>
            </a:r>
            <a:r>
              <a:rPr lang="en-US" sz="1200" b="1" baseline="0" dirty="0" smtClean="0"/>
              <a:t>Animations</a:t>
            </a:r>
            <a:r>
              <a:rPr lang="en-US" sz="1200" baseline="0" dirty="0" smtClean="0"/>
              <a:t> tab, in the </a:t>
            </a:r>
            <a:r>
              <a:rPr lang="en-US" sz="1200" b="1" baseline="0" dirty="0" smtClean="0"/>
              <a:t>Timing</a:t>
            </a:r>
            <a:r>
              <a:rPr lang="en-US" sz="1200" baseline="0" dirty="0" smtClean="0"/>
              <a:t> group, in the </a:t>
            </a:r>
            <a:r>
              <a:rPr lang="en-US" sz="1200" b="1" baseline="0" dirty="0" smtClean="0"/>
              <a:t>Duration</a:t>
            </a:r>
            <a:r>
              <a:rPr lang="en-US" sz="1200" baseline="0" dirty="0" smtClean="0"/>
              <a:t> box, enter </a:t>
            </a:r>
            <a:r>
              <a:rPr lang="en-US" sz="1200" b="1" baseline="0" dirty="0" smtClean="0"/>
              <a:t>1.00 seconds</a:t>
            </a:r>
            <a:r>
              <a:rPr lang="en-US" sz="1200" baseline="0" dirty="0" smtClean="0"/>
              <a:t>.</a:t>
            </a:r>
          </a:p>
          <a:p>
            <a:pPr marL="228600" indent="-228600">
              <a:buFont typeface="+mj-lt"/>
              <a:buAutoNum type="arabicPeriod"/>
            </a:pPr>
            <a:r>
              <a:rPr lang="en-US" sz="1200" baseline="0" dirty="0" smtClean="0"/>
              <a:t>Also on the </a:t>
            </a:r>
            <a:r>
              <a:rPr lang="en-US" sz="1200" b="1" baseline="0" dirty="0" smtClean="0"/>
              <a:t>Animations</a:t>
            </a:r>
            <a:r>
              <a:rPr lang="en-US" sz="1200" baseline="0" dirty="0" smtClean="0"/>
              <a:t> tab, in the </a:t>
            </a:r>
            <a:r>
              <a:rPr lang="en-US" sz="1200" b="1" baseline="0" dirty="0" smtClean="0"/>
              <a:t>Animation</a:t>
            </a:r>
            <a:r>
              <a:rPr lang="en-US" sz="1200" baseline="0" dirty="0" smtClean="0"/>
              <a:t> group, click </a:t>
            </a:r>
            <a:r>
              <a:rPr lang="en-US" sz="1200" b="1" baseline="0" dirty="0" smtClean="0"/>
              <a:t>Effect Options</a:t>
            </a:r>
            <a:r>
              <a:rPr lang="en-US" sz="120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Under </a:t>
            </a:r>
            <a:r>
              <a:rPr lang="en-US" sz="1200" b="1" baseline="0" dirty="0" smtClean="0"/>
              <a:t>Direction</a:t>
            </a:r>
            <a:r>
              <a:rPr lang="en-US" sz="1200" baseline="0" dirty="0" smtClean="0"/>
              <a:t>, select </a:t>
            </a:r>
            <a:r>
              <a:rPr lang="en-US" sz="1200" b="1" baseline="0" dirty="0" smtClean="0"/>
              <a:t>From Bottom</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Under </a:t>
            </a:r>
            <a:r>
              <a:rPr lang="en-US" sz="1200" b="1" baseline="0" dirty="0" smtClean="0"/>
              <a:t>Sequence</a:t>
            </a:r>
            <a:r>
              <a:rPr lang="en-US" sz="1200" baseline="0" dirty="0" smtClean="0"/>
              <a:t>, select </a:t>
            </a:r>
            <a:r>
              <a:rPr lang="en-US" sz="1200" b="1" baseline="0" dirty="0" smtClean="0"/>
              <a:t>One by One</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on the </a:t>
            </a:r>
            <a:r>
              <a:rPr lang="en-US" sz="1200" b="1" baseline="0" dirty="0" smtClean="0"/>
              <a:t>Animations</a:t>
            </a:r>
            <a:r>
              <a:rPr lang="en-US" sz="1200" baseline="0" dirty="0" smtClean="0"/>
              <a:t> tab, in the </a:t>
            </a:r>
            <a:r>
              <a:rPr lang="en-US" sz="1200" b="1" baseline="0" dirty="0" smtClean="0"/>
              <a:t>Advanced Animation </a:t>
            </a:r>
            <a:r>
              <a:rPr lang="en-US" sz="1200" baseline="0" dirty="0" smtClean="0"/>
              <a:t>group, click </a:t>
            </a:r>
            <a:r>
              <a:rPr lang="en-US" sz="1200" b="1" baseline="0" dirty="0" smtClean="0"/>
              <a:t>Animation Pane</a:t>
            </a:r>
            <a:r>
              <a:rPr lang="en-US" sz="1200" baseline="0" dirty="0" smtClean="0"/>
              <a:t>. In the </a:t>
            </a:r>
            <a:r>
              <a:rPr lang="en-US" sz="1200" b="1" baseline="0" dirty="0" smtClean="0"/>
              <a:t>Animation Pane</a:t>
            </a:r>
            <a:r>
              <a:rPr lang="en-US" sz="1200" baseline="0" dirty="0" smtClean="0"/>
              <a:t>, click the double arrow under the animation effect to expand the contents of the list of effects.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a:t>
            </a:r>
            <a:r>
              <a:rPr lang="en-US" sz="1200" baseline="0" dirty="0" smtClean="0"/>
              <a:t> </a:t>
            </a:r>
            <a:r>
              <a:rPr lang="en-US" sz="1200" b="1" baseline="0" dirty="0" smtClean="0"/>
              <a:t>Pane</a:t>
            </a:r>
            <a:r>
              <a:rPr lang="en-US" sz="1200" baseline="0" dirty="0" smtClean="0"/>
              <a:t>, s</a:t>
            </a:r>
            <a:r>
              <a:rPr lang="en-US" sz="1200" dirty="0" smtClean="0"/>
              <a:t>elect the first animation effect.</a:t>
            </a:r>
            <a:r>
              <a:rPr lang="en-US" sz="1200" baseline="0" dirty="0" smtClean="0"/>
              <a:t> On the </a:t>
            </a:r>
            <a:r>
              <a:rPr lang="en-US" sz="1200" b="1" baseline="0" dirty="0" smtClean="0"/>
              <a:t>Animations</a:t>
            </a:r>
            <a:r>
              <a:rPr lang="en-US" sz="1200" baseline="0" dirty="0" smtClean="0"/>
              <a:t> tab, in the </a:t>
            </a:r>
            <a:r>
              <a:rPr lang="en-US" sz="1200" b="1" baseline="0" dirty="0" smtClean="0"/>
              <a:t>Timing</a:t>
            </a:r>
            <a:r>
              <a:rPr lang="en-US" sz="1200" baseline="0" dirty="0" smtClean="0"/>
              <a:t> group</a:t>
            </a:r>
            <a:r>
              <a:rPr lang="en-US" sz="1200" b="0" baseline="0" dirty="0" smtClean="0"/>
              <a:t>, in the </a:t>
            </a:r>
            <a:r>
              <a:rPr lang="en-US" sz="1200" b="1" baseline="0" dirty="0" smtClean="0"/>
              <a:t>Start</a:t>
            </a:r>
            <a:r>
              <a:rPr lang="en-US" sz="1200" b="0" baseline="0" dirty="0" smtClean="0"/>
              <a:t> list, select </a:t>
            </a:r>
            <a:r>
              <a:rPr lang="en-US" sz="1200" b="1" baseline="0" dirty="0" smtClean="0"/>
              <a:t>With Previous</a:t>
            </a:r>
            <a:r>
              <a:rPr lang="en-US" sz="1200" b="0" baseline="0" dirty="0" smtClean="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 Pane</a:t>
            </a:r>
            <a:r>
              <a:rPr lang="en-US" sz="1200" baseline="0" dirty="0" smtClean="0"/>
              <a:t>, press and hold CTRL, select the second, fourth, sixth, and eighth </a:t>
            </a:r>
            <a:r>
              <a:rPr lang="en-US" sz="1200" b="0" baseline="0" dirty="0" smtClean="0"/>
              <a:t>animation effects </a:t>
            </a:r>
            <a:r>
              <a:rPr lang="en-US" sz="1200" baseline="0" dirty="0" smtClean="0"/>
              <a:t>(peek-in effects for the bulleted lists). On the </a:t>
            </a:r>
            <a:r>
              <a:rPr lang="en-US" sz="1200" b="1" baseline="0" dirty="0" smtClean="0"/>
              <a:t>Animations</a:t>
            </a:r>
            <a:r>
              <a:rPr lang="en-US" sz="1200" baseline="0" dirty="0" smtClean="0"/>
              <a:t> tab, in the </a:t>
            </a:r>
            <a:r>
              <a:rPr lang="en-US" sz="1200" b="1" baseline="0" dirty="0" smtClean="0"/>
              <a:t>Timing</a:t>
            </a:r>
            <a:r>
              <a:rPr lang="en-US" sz="1200" baseline="0" dirty="0" smtClean="0"/>
              <a:t> group, </a:t>
            </a:r>
            <a:r>
              <a:rPr lang="en-US" sz="1200" b="0" baseline="0" dirty="0" smtClean="0"/>
              <a:t>in the </a:t>
            </a:r>
            <a:r>
              <a:rPr lang="en-US" sz="1200" b="1" baseline="0" dirty="0" smtClean="0"/>
              <a:t>Start</a:t>
            </a:r>
            <a:r>
              <a:rPr lang="en-US" sz="1200" b="0" baseline="0" dirty="0" smtClean="0"/>
              <a:t> list, select </a:t>
            </a:r>
            <a:r>
              <a:rPr lang="en-US" sz="1200" b="1" baseline="0" dirty="0" smtClean="0"/>
              <a:t>With Previous</a:t>
            </a:r>
            <a:r>
              <a:rPr lang="en-US" sz="1200" baseline="0" dirty="0" smtClean="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on the </a:t>
            </a:r>
            <a:r>
              <a:rPr lang="en-US" sz="1200" b="1" baseline="0" dirty="0" smtClean="0"/>
              <a:t>Animations</a:t>
            </a:r>
            <a:r>
              <a:rPr lang="en-US" sz="1200" baseline="0" dirty="0" smtClean="0"/>
              <a:t> tab, in the </a:t>
            </a:r>
            <a:r>
              <a:rPr lang="en-US" sz="1200" b="1" baseline="0" dirty="0" smtClean="0"/>
              <a:t>Animation</a:t>
            </a:r>
            <a:r>
              <a:rPr lang="en-US" sz="1200" baseline="0" dirty="0" smtClean="0"/>
              <a:t> group, click </a:t>
            </a:r>
            <a:r>
              <a:rPr lang="en-US" sz="1200" b="1" baseline="0" dirty="0" smtClean="0"/>
              <a:t>Effect</a:t>
            </a:r>
            <a:r>
              <a:rPr lang="en-US" sz="1200" baseline="0" dirty="0" smtClean="0"/>
              <a:t> </a:t>
            </a:r>
            <a:r>
              <a:rPr lang="en-US" sz="1200" b="1" baseline="0" dirty="0" smtClean="0"/>
              <a:t>Options</a:t>
            </a:r>
            <a:r>
              <a:rPr lang="en-US" sz="1200" baseline="0" dirty="0" smtClean="0"/>
              <a:t>, and then under </a:t>
            </a:r>
            <a:r>
              <a:rPr lang="en-US" sz="1200" b="1" baseline="0" dirty="0" smtClean="0"/>
              <a:t>Direction</a:t>
            </a:r>
            <a:r>
              <a:rPr lang="en-US" sz="1200" baseline="0" dirty="0" smtClean="0"/>
              <a:t> click </a:t>
            </a:r>
            <a:r>
              <a:rPr lang="en-US" sz="1200" b="1" baseline="0" dirty="0" smtClean="0"/>
              <a:t>From Top</a:t>
            </a:r>
            <a:r>
              <a:rPr lang="en-US" sz="1200" b="0" baseline="0" dirty="0" smtClean="0"/>
              <a:t>. </a:t>
            </a:r>
          </a:p>
          <a:p>
            <a:endParaRPr lang="en-US" sz="1200" dirty="0" smtClean="0"/>
          </a:p>
          <a:p>
            <a:endParaRPr lang="en-US" sz="1200" dirty="0" smtClean="0"/>
          </a:p>
          <a:p>
            <a:r>
              <a:rPr lang="en-US" sz="1200" baseline="0" dirty="0" smtClean="0"/>
              <a:t>To reproduce the background effects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 </a:t>
            </a:r>
            <a:r>
              <a:rPr lang="en-US" sz="1200" kern="1200" dirty="0" smtClean="0">
                <a:solidFill>
                  <a:schemeClr val="tx1"/>
                </a:solidFill>
                <a:latin typeface="+mn-lt"/>
                <a:ea typeface="+mn-ea"/>
                <a:cs typeface="+mn-cs"/>
              </a:rPr>
              <a:t>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Radial</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From Center </a:t>
            </a:r>
            <a:r>
              <a:rPr lang="en-US" sz="1200" b="0" kern="1200" dirty="0" smtClean="0">
                <a:solidFill>
                  <a:schemeClr val="tx1"/>
                </a:solidFill>
                <a:latin typeface="+mn-lt"/>
                <a:ea typeface="+mn-ea"/>
                <a:cs typeface="+mn-cs"/>
              </a:rPr>
              <a:t>(third option from the left).</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two stops appear in the slider</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a:t>
            </a:r>
            <a:r>
              <a:rPr lang="en-US" sz="1200" b="0" kern="1200" dirty="0" smtClean="0">
                <a:solidFill>
                  <a:schemeClr val="tx1"/>
                </a:solidFill>
                <a:latin typeface="+mn-lt"/>
                <a:ea typeface="+mn-ea"/>
                <a:cs typeface="+mn-cs"/>
              </a:rPr>
              <a:t>(first row, first option from the left). </a:t>
            </a:r>
            <a:endParaRPr lang="en-US" sz="1200" b="1" kern="1200" baseline="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last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White, Background</a:t>
            </a:r>
            <a:r>
              <a:rPr lang="en-US" sz="1200" b="1" kern="1200" baseline="0" dirty="0" smtClean="0">
                <a:solidFill>
                  <a:schemeClr val="tx1"/>
                </a:solidFill>
                <a:latin typeface="+mn-lt"/>
                <a:ea typeface="+mn-ea"/>
                <a:cs typeface="+mn-cs"/>
              </a:rPr>
              <a:t> 1, Darker 35% </a:t>
            </a:r>
            <a:r>
              <a:rPr lang="en-US" sz="1200" b="0" kern="1200" baseline="0" dirty="0" smtClean="0">
                <a:solidFill>
                  <a:schemeClr val="tx1"/>
                </a:solidFill>
                <a:latin typeface="+mn-lt"/>
                <a:ea typeface="+mn-ea"/>
                <a:cs typeface="+mn-cs"/>
              </a:rPr>
              <a:t>(fifth row, first option from the left).</a:t>
            </a:r>
            <a:endParaRPr lang="en-US" sz="1200" b="0" dirty="0" smtClean="0"/>
          </a:p>
          <a:p>
            <a:endParaRPr lang="en-US" sz="1400" dirty="0" smtClean="0"/>
          </a:p>
        </p:txBody>
      </p:sp>
      <p:sp>
        <p:nvSpPr>
          <p:cNvPr id="5" name="Slide Image Placeholder 4"/>
          <p:cNvSpPr>
            <a:spLocks noGrp="1" noRot="1" noChangeAspect="1"/>
          </p:cNvSpPr>
          <p:nvPr>
            <p:ph type="sldImg"/>
          </p:nvPr>
        </p:nvSpPr>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sz="1400" b="1" dirty="0" smtClean="0"/>
              <a:t>Animated SmartArt horizontal bullet list</a:t>
            </a:r>
          </a:p>
          <a:p>
            <a:r>
              <a:rPr lang="en-US" sz="1400" dirty="0" smtClean="0"/>
              <a:t>(Intermediate)</a:t>
            </a:r>
          </a:p>
          <a:p>
            <a:endParaRPr lang="en-US" sz="1400" dirty="0" smtClean="0"/>
          </a:p>
          <a:p>
            <a:endParaRPr lang="en-US" sz="1400" dirty="0" smtClean="0"/>
          </a:p>
          <a:p>
            <a:r>
              <a:rPr lang="en-US" sz="1200" dirty="0" smtClean="0"/>
              <a:t>To reproduce the SmartArt effects on this slide, do the following:</a:t>
            </a:r>
          </a:p>
          <a:p>
            <a:pPr marL="228600" indent="-228600">
              <a:buFont typeface="+mj-lt"/>
              <a:buAutoNum type="arabicPeriod"/>
            </a:pPr>
            <a:r>
              <a:rPr lang="en-US" sz="1200" b="0" dirty="0" smtClean="0"/>
              <a:t>On the </a:t>
            </a:r>
            <a:r>
              <a:rPr lang="en-US" sz="1200" b="1" dirty="0" smtClean="0"/>
              <a:t>Home</a:t>
            </a:r>
            <a:r>
              <a:rPr lang="en-US" sz="1200" b="0" dirty="0" smtClean="0"/>
              <a:t> tab, in the </a:t>
            </a:r>
            <a:r>
              <a:rPr lang="en-US" sz="1200" b="1" dirty="0" smtClean="0"/>
              <a:t>Slides</a:t>
            </a:r>
            <a:r>
              <a:rPr lang="en-US" sz="1200" b="0" dirty="0" smtClean="0"/>
              <a:t> group, click </a:t>
            </a:r>
            <a:r>
              <a:rPr lang="en-US" sz="1200" b="1" dirty="0" smtClean="0"/>
              <a:t>Layout</a:t>
            </a:r>
            <a:r>
              <a:rPr lang="en-US" sz="1200" b="0" dirty="0" smtClean="0"/>
              <a:t>, and then click</a:t>
            </a:r>
            <a:r>
              <a:rPr lang="en-US" sz="1200" b="0" baseline="0" dirty="0" smtClean="0"/>
              <a:t> </a:t>
            </a:r>
            <a:r>
              <a:rPr lang="en-US" sz="1200" b="1" baseline="0" dirty="0" smtClean="0"/>
              <a:t>Blank</a:t>
            </a:r>
            <a:r>
              <a:rPr lang="en-US" sz="1200" b="0" baseline="0" dirty="0" smtClean="0"/>
              <a:t>. </a:t>
            </a:r>
          </a:p>
          <a:p>
            <a:pPr marL="228600" indent="-228600">
              <a:buFont typeface="+mj-lt"/>
              <a:buAutoNum type="arabicPeriod"/>
            </a:pPr>
            <a:r>
              <a:rPr lang="en-US" sz="1200" b="0" dirty="0" smtClean="0"/>
              <a:t>On the </a:t>
            </a:r>
            <a:r>
              <a:rPr lang="en-US" sz="1200" b="1" dirty="0" smtClean="0"/>
              <a:t>Insert tab</a:t>
            </a:r>
            <a:r>
              <a:rPr lang="en-US" sz="1200" b="0" dirty="0" smtClean="0"/>
              <a:t>, in the </a:t>
            </a:r>
            <a:r>
              <a:rPr lang="en-US" sz="1200" b="1" dirty="0" smtClean="0"/>
              <a:t>Illustrations</a:t>
            </a:r>
            <a:r>
              <a:rPr lang="en-US" sz="1200" dirty="0" smtClean="0"/>
              <a:t> group, click </a:t>
            </a:r>
            <a:r>
              <a:rPr lang="en-US" sz="1200" b="1" dirty="0" smtClean="0"/>
              <a:t>SmartArt</a:t>
            </a:r>
            <a:r>
              <a:rPr lang="en-US" sz="1200" b="0" dirty="0" smtClean="0"/>
              <a:t>. </a:t>
            </a:r>
            <a:r>
              <a:rPr lang="en-US" sz="1200" b="0" baseline="0" dirty="0" smtClean="0"/>
              <a:t>In the </a:t>
            </a:r>
            <a:r>
              <a:rPr lang="en-US" sz="1200" b="1" baseline="0" dirty="0" smtClean="0"/>
              <a:t>Choose a SmartArt Graphic</a:t>
            </a:r>
            <a:r>
              <a:rPr lang="en-US" sz="1200" b="0" baseline="0" dirty="0" smtClean="0"/>
              <a:t> dialog box, in the left pane, click </a:t>
            </a:r>
            <a:r>
              <a:rPr lang="en-US" sz="1200" b="1" baseline="0" dirty="0" smtClean="0"/>
              <a:t>List</a:t>
            </a:r>
            <a:r>
              <a:rPr lang="en-US" sz="1200" b="0" baseline="0" dirty="0" smtClean="0"/>
              <a:t>. In the </a:t>
            </a:r>
            <a:r>
              <a:rPr lang="en-US" sz="1200" b="1" baseline="0" dirty="0" smtClean="0"/>
              <a:t>List</a:t>
            </a:r>
            <a:r>
              <a:rPr lang="en-US" sz="1200" b="0" baseline="0" dirty="0" smtClean="0"/>
              <a:t> pane, click </a:t>
            </a:r>
            <a:r>
              <a:rPr lang="en-US" sz="1200" b="1" baseline="0" dirty="0" smtClean="0"/>
              <a:t>Horizontal Bullet List</a:t>
            </a:r>
            <a:r>
              <a:rPr lang="en-US" sz="1200" baseline="0" dirty="0" smtClean="0"/>
              <a:t>, and then click </a:t>
            </a:r>
            <a:r>
              <a:rPr lang="en-US" sz="1200" b="1" baseline="0" dirty="0" smtClean="0"/>
              <a:t>OK</a:t>
            </a:r>
            <a:r>
              <a:rPr lang="en-US" sz="1200" baseline="0" dirty="0" smtClean="0"/>
              <a:t> to insert the graphic into the slide.</a:t>
            </a:r>
            <a:endParaRPr lang="en-US" sz="1200" b="0" dirty="0" smtClean="0"/>
          </a:p>
          <a:p>
            <a:pPr marL="228600" indent="-228600">
              <a:buFont typeface="+mj-lt"/>
              <a:buAutoNum type="arabicPeriod"/>
            </a:pPr>
            <a:r>
              <a:rPr lang="en-US" sz="1200" b="0" baseline="0" dirty="0" smtClean="0"/>
              <a:t>On the slide, in the graphic, select the third “topic” rectangle from the left. Under </a:t>
            </a:r>
            <a:r>
              <a:rPr lang="en-US" sz="1200" b="1" baseline="0" dirty="0" smtClean="0"/>
              <a:t>SmartArt</a:t>
            </a:r>
            <a:r>
              <a:rPr lang="en-US" sz="1200" b="0" baseline="0" dirty="0" smtClean="0"/>
              <a:t> </a:t>
            </a:r>
            <a:r>
              <a:rPr lang="en-US" sz="1200" b="1" baseline="0" dirty="0" smtClean="0"/>
              <a:t>Tools</a:t>
            </a:r>
            <a:r>
              <a:rPr lang="en-US" sz="1200" b="0" baseline="0" dirty="0" smtClean="0"/>
              <a:t>, on the </a:t>
            </a:r>
            <a:r>
              <a:rPr lang="en-US" sz="1200" b="1" baseline="0" dirty="0" smtClean="0"/>
              <a:t>Design</a:t>
            </a:r>
            <a:r>
              <a:rPr lang="en-US" sz="1200" b="0" baseline="0" dirty="0" smtClean="0"/>
              <a:t> tab, in the </a:t>
            </a:r>
            <a:r>
              <a:rPr lang="en-US" sz="1200" b="1" baseline="0" dirty="0" smtClean="0"/>
              <a:t>Create</a:t>
            </a:r>
            <a:r>
              <a:rPr lang="en-US" sz="1200" b="0" baseline="0" dirty="0" smtClean="0"/>
              <a:t> </a:t>
            </a:r>
            <a:r>
              <a:rPr lang="en-US" sz="1200" b="1" baseline="0" dirty="0" smtClean="0"/>
              <a:t>Graphic</a:t>
            </a:r>
            <a:r>
              <a:rPr lang="en-US" sz="1200" b="0" baseline="0" dirty="0" smtClean="0"/>
              <a:t> group, click the arrow next to </a:t>
            </a:r>
            <a:r>
              <a:rPr lang="en-US" sz="1200" b="1" baseline="0" dirty="0" smtClean="0"/>
              <a:t>Add</a:t>
            </a:r>
            <a:r>
              <a:rPr lang="en-US" sz="1200" b="0" baseline="0" dirty="0" smtClean="0"/>
              <a:t> </a:t>
            </a:r>
            <a:r>
              <a:rPr lang="en-US" sz="1200" b="1" baseline="0" dirty="0" smtClean="0"/>
              <a:t>Shape</a:t>
            </a:r>
            <a:r>
              <a:rPr lang="en-US" sz="1200" b="0" baseline="0" dirty="0" smtClean="0"/>
              <a:t>, and then click </a:t>
            </a:r>
            <a:r>
              <a:rPr lang="en-US" sz="1200" b="1" baseline="0" dirty="0" smtClean="0"/>
              <a:t>Add</a:t>
            </a:r>
            <a:r>
              <a:rPr lang="en-US" sz="1200" b="0" baseline="0" dirty="0" smtClean="0"/>
              <a:t> </a:t>
            </a:r>
            <a:r>
              <a:rPr lang="en-US" sz="1200" b="1" baseline="0" dirty="0" smtClean="0"/>
              <a:t>Shape</a:t>
            </a:r>
            <a:r>
              <a:rPr lang="en-US" sz="1200" b="0" baseline="0" dirty="0" smtClean="0"/>
              <a:t> </a:t>
            </a:r>
            <a:r>
              <a:rPr lang="en-US" sz="1200" b="1" baseline="0" dirty="0" smtClean="0"/>
              <a:t>After</a:t>
            </a:r>
            <a:r>
              <a:rPr lang="en-US" sz="1200" b="0" baseline="0" dirty="0" smtClean="0"/>
              <a:t>.</a:t>
            </a:r>
          </a:p>
          <a:p>
            <a:pPr marL="228600" indent="-228600">
              <a:buFont typeface="+mj-lt"/>
              <a:buAutoNum type="arabicPeriod"/>
            </a:pPr>
            <a:r>
              <a:rPr lang="en-US" sz="1200" dirty="0" smtClean="0"/>
              <a:t>Select</a:t>
            </a:r>
            <a:r>
              <a:rPr lang="en-US" sz="1200" baseline="0" dirty="0" smtClean="0"/>
              <a:t> the graphic, and then click one of the arrows on the left border. In the </a:t>
            </a:r>
            <a:r>
              <a:rPr lang="en-US" sz="1200" b="1" baseline="0" dirty="0" smtClean="0"/>
              <a:t>Type your text here </a:t>
            </a:r>
            <a:r>
              <a:rPr lang="en-US" sz="1200" baseline="0" dirty="0" smtClean="0"/>
              <a:t>dialog box, enter text for the topic headings and bullet points. (</a:t>
            </a:r>
            <a:r>
              <a:rPr lang="en-US" sz="1200" b="0" baseline="0" dirty="0" smtClean="0"/>
              <a:t>Note: To create a bulleted list below the new, fourth “topic” rectangle, select the topic heading text box in the </a:t>
            </a:r>
            <a:r>
              <a:rPr lang="en-US" sz="1200" b="1" baseline="0" dirty="0" smtClean="0"/>
              <a:t>Type your text here </a:t>
            </a:r>
            <a:r>
              <a:rPr lang="en-US" sz="1200" b="0" baseline="0" dirty="0" smtClean="0"/>
              <a:t>dialog box, and then under </a:t>
            </a:r>
            <a:r>
              <a:rPr lang="en-US" sz="1200" b="1" baseline="0" dirty="0" smtClean="0"/>
              <a:t>SmartArt</a:t>
            </a:r>
            <a:r>
              <a:rPr lang="en-US" sz="1200" b="0" baseline="0" dirty="0" smtClean="0"/>
              <a:t> </a:t>
            </a:r>
            <a:r>
              <a:rPr lang="en-US" sz="1200" b="1" baseline="0" dirty="0" smtClean="0"/>
              <a:t>Tools</a:t>
            </a:r>
            <a:r>
              <a:rPr lang="en-US" sz="1200" b="0" baseline="0" dirty="0" smtClean="0"/>
              <a:t>, on the </a:t>
            </a:r>
            <a:r>
              <a:rPr lang="en-US" sz="1200" b="1" baseline="0" dirty="0" smtClean="0"/>
              <a:t>Design</a:t>
            </a:r>
            <a:r>
              <a:rPr lang="en-US" sz="1200" b="0" baseline="0" dirty="0" smtClean="0"/>
              <a:t> tab, in the </a:t>
            </a:r>
            <a:r>
              <a:rPr lang="en-US" sz="1200" b="1" baseline="0" dirty="0" smtClean="0"/>
              <a:t>Create</a:t>
            </a:r>
            <a:r>
              <a:rPr lang="en-US" sz="1200" b="0" baseline="0" dirty="0" smtClean="0"/>
              <a:t> </a:t>
            </a:r>
            <a:r>
              <a:rPr lang="en-US" sz="1200" b="1" baseline="0" dirty="0" smtClean="0"/>
              <a:t>Graphic</a:t>
            </a:r>
            <a:r>
              <a:rPr lang="en-US" sz="1200" b="0" baseline="0" dirty="0" smtClean="0"/>
              <a:t> group, click </a:t>
            </a:r>
            <a:r>
              <a:rPr lang="en-US" sz="1200" b="1" baseline="0" dirty="0" smtClean="0"/>
              <a:t>Add</a:t>
            </a:r>
            <a:r>
              <a:rPr lang="en-US" sz="1200" b="0" baseline="0" dirty="0" smtClean="0"/>
              <a:t> </a:t>
            </a:r>
            <a:r>
              <a:rPr lang="en-US" sz="1200" b="1" baseline="0" dirty="0" smtClean="0"/>
              <a:t>Bullet</a:t>
            </a:r>
            <a:r>
              <a:rPr lang="en-US" sz="1200" b="0" baseline="0" dirty="0" smtClean="0"/>
              <a:t>. Enter text into the new bullet text box. Repeat the process to add a second bullet.)</a:t>
            </a:r>
          </a:p>
          <a:p>
            <a:pPr marL="228600" indent="-228600">
              <a:buFont typeface="+mj-lt"/>
              <a:buAutoNum type="arabicPeriod"/>
            </a:pPr>
            <a:r>
              <a:rPr lang="en-US" sz="1200" b="0" baseline="0" dirty="0" smtClean="0"/>
              <a:t>Select the graphic. Under </a:t>
            </a:r>
            <a:r>
              <a:rPr lang="en-US" sz="1200" b="1" baseline="0" dirty="0" smtClean="0"/>
              <a:t>SmartArt Tools</a:t>
            </a:r>
            <a:r>
              <a:rPr lang="en-US" sz="1200" b="0" baseline="0" dirty="0" smtClean="0"/>
              <a:t>, on the </a:t>
            </a:r>
            <a:r>
              <a:rPr lang="en-US" sz="1200" b="1" baseline="0" dirty="0" smtClean="0"/>
              <a:t>Format</a:t>
            </a:r>
            <a:r>
              <a:rPr lang="en-US" sz="1200" b="0" baseline="0" dirty="0" smtClean="0"/>
              <a:t> tab, click </a:t>
            </a:r>
            <a:r>
              <a:rPr lang="en-US" sz="1200" b="1" baseline="0" dirty="0" smtClean="0"/>
              <a:t>Size</a:t>
            </a:r>
            <a:r>
              <a:rPr lang="en-US" sz="1200" b="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Height</a:t>
            </a:r>
            <a:r>
              <a:rPr lang="en-US" sz="1200" b="0" baseline="0" dirty="0" smtClean="0"/>
              <a:t> box, enter </a:t>
            </a:r>
            <a:r>
              <a:rPr lang="en-US" sz="1200" b="1" baseline="0" dirty="0" smtClean="0"/>
              <a:t>4.44”</a:t>
            </a:r>
            <a:r>
              <a:rPr lang="en-US" sz="1200" b="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Width</a:t>
            </a:r>
            <a:r>
              <a:rPr lang="en-US" sz="1200" b="0" baseline="0" dirty="0" smtClean="0"/>
              <a:t> box, enter </a:t>
            </a:r>
            <a:r>
              <a:rPr lang="en-US" sz="1200" b="1" baseline="0" dirty="0" smtClean="0"/>
              <a:t>9.47”</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6"/>
              <a:tabLst/>
              <a:defRPr/>
            </a:pPr>
            <a:r>
              <a:rPr lang="en-US" sz="1200" b="0" baseline="0" dirty="0" smtClean="0"/>
              <a:t>Under </a:t>
            </a:r>
            <a:r>
              <a:rPr lang="en-US" sz="1200" b="1" baseline="0" dirty="0" smtClean="0"/>
              <a:t>SmartArt Tools</a:t>
            </a:r>
            <a:r>
              <a:rPr lang="en-US" sz="1200" b="0" baseline="0" dirty="0" smtClean="0"/>
              <a:t>, on the </a:t>
            </a:r>
            <a:r>
              <a:rPr lang="en-US" sz="1200" b="1" baseline="0" dirty="0" smtClean="0"/>
              <a:t>Format</a:t>
            </a:r>
            <a:r>
              <a:rPr lang="en-US" sz="1200" b="0" baseline="0" dirty="0" smtClean="0"/>
              <a:t> tab, click </a:t>
            </a:r>
            <a:r>
              <a:rPr lang="en-US" sz="1200" b="1" baseline="0" dirty="0" smtClean="0"/>
              <a:t>Arrange</a:t>
            </a:r>
            <a:r>
              <a:rPr lang="en-US" sz="1200" b="0" baseline="0" dirty="0" smtClean="0"/>
              <a:t>, click </a:t>
            </a:r>
            <a:r>
              <a:rPr lang="en-US" sz="1200" b="1" baseline="0" dirty="0" smtClean="0"/>
              <a:t>Align</a:t>
            </a:r>
            <a:r>
              <a:rPr lang="en-US" sz="1200" b="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Click </a:t>
            </a:r>
            <a:r>
              <a:rPr lang="en-US" sz="1200" b="1" baseline="0" dirty="0" smtClean="0"/>
              <a:t>Align to Slide</a:t>
            </a:r>
            <a:r>
              <a:rPr lang="en-US" sz="1200" b="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Click </a:t>
            </a:r>
            <a:r>
              <a:rPr lang="en-US" sz="1200" b="1" baseline="0" dirty="0" smtClean="0"/>
              <a:t>Align Middle</a:t>
            </a:r>
            <a:r>
              <a:rPr lang="en-US" sz="1200" b="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Click </a:t>
            </a:r>
            <a:r>
              <a:rPr lang="en-US" sz="1200" b="1" baseline="0" dirty="0" smtClean="0"/>
              <a:t>Align Center</a:t>
            </a:r>
            <a:r>
              <a:rPr lang="en-US" sz="1200" b="0" baseline="0" dirty="0" smtClean="0"/>
              <a:t>. </a:t>
            </a:r>
          </a:p>
          <a:p>
            <a:pPr marL="228600" indent="-228600">
              <a:buFont typeface="+mj-lt"/>
              <a:buAutoNum type="arabicPeriod" startAt="7"/>
            </a:pPr>
            <a:r>
              <a:rPr lang="en-US" sz="1200" dirty="0" smtClean="0"/>
              <a:t>On the slide, select</a:t>
            </a:r>
            <a:r>
              <a:rPr lang="en-US" sz="1200" baseline="0" dirty="0" smtClean="0"/>
              <a:t> the graphic. On the </a:t>
            </a:r>
            <a:r>
              <a:rPr lang="en-US" sz="1200" b="1" baseline="0" dirty="0" smtClean="0"/>
              <a:t>Design</a:t>
            </a:r>
            <a:r>
              <a:rPr lang="en-US" sz="1200" baseline="0" dirty="0" smtClean="0"/>
              <a:t> tab, in the </a:t>
            </a:r>
            <a:r>
              <a:rPr lang="en-US" sz="1200" b="1" baseline="0" dirty="0" smtClean="0"/>
              <a:t>Themes</a:t>
            </a:r>
            <a:r>
              <a:rPr lang="en-US" sz="1200" baseline="0" dirty="0" smtClean="0"/>
              <a:t> group, click </a:t>
            </a:r>
            <a:r>
              <a:rPr lang="en-US" sz="1200" b="1" baseline="0" dirty="0" smtClean="0"/>
              <a:t>Colors</a:t>
            </a:r>
            <a:r>
              <a:rPr lang="en-US" sz="1200" b="0" baseline="0" dirty="0" smtClean="0"/>
              <a:t>,</a:t>
            </a:r>
            <a:r>
              <a:rPr lang="en-US" sz="1200" b="1" baseline="0" dirty="0" smtClean="0"/>
              <a:t> </a:t>
            </a:r>
            <a:r>
              <a:rPr lang="en-US" sz="1200" b="0" baseline="0" dirty="0" smtClean="0"/>
              <a:t>and then under </a:t>
            </a:r>
            <a:r>
              <a:rPr lang="en-US" sz="1200" b="1" baseline="0" dirty="0" smtClean="0"/>
              <a:t>Built-in</a:t>
            </a:r>
            <a:r>
              <a:rPr lang="en-US" sz="1200" b="0" baseline="0" dirty="0" smtClean="0"/>
              <a:t> click </a:t>
            </a:r>
            <a:r>
              <a:rPr lang="en-US" sz="1200" b="1" baseline="0" dirty="0" smtClean="0"/>
              <a:t>Technic</a:t>
            </a:r>
            <a:r>
              <a:rPr lang="en-US" sz="1200" b="0" baseline="0" dirty="0" smtClean="0"/>
              <a:t>.</a:t>
            </a:r>
            <a:r>
              <a:rPr lang="en-US" sz="1200" b="1" baseline="0" dirty="0" smtClean="0"/>
              <a:t> </a:t>
            </a:r>
            <a:r>
              <a:rPr lang="en-US" sz="1200" b="0" baseline="0" dirty="0" smtClean="0"/>
              <a:t>(</a:t>
            </a:r>
            <a:r>
              <a:rPr lang="en-US" dirty="0" smtClean="0"/>
              <a:t>Note: if this action is taken in a PowerPoint presentation containing more than one slide, the color scheme will be applied to all of the slides.)</a:t>
            </a:r>
            <a:endParaRPr lang="en-US" sz="1200" kern="1200" baseline="0" dirty="0" smtClean="0">
              <a:solidFill>
                <a:schemeClr val="tx1"/>
              </a:solidFill>
              <a:latin typeface="+mn-lt"/>
              <a:ea typeface="+mn-ea"/>
              <a:cs typeface="+mn-cs"/>
            </a:endParaRPr>
          </a:p>
          <a:p>
            <a:pPr marL="228600" indent="-228600">
              <a:buFont typeface="+mj-lt"/>
              <a:buAutoNum type="arabicPeriod" startAt="7"/>
            </a:pPr>
            <a:r>
              <a:rPr lang="en-US" sz="1200" b="0" baseline="0" dirty="0" smtClean="0"/>
              <a:t>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Design</a:t>
            </a:r>
            <a:r>
              <a:rPr lang="en-US" sz="1200" baseline="0" dirty="0" smtClean="0"/>
              <a:t> tab, in the </a:t>
            </a:r>
            <a:r>
              <a:rPr lang="en-US" sz="1200" b="1" baseline="0" dirty="0" smtClean="0"/>
              <a:t>SmartArt</a:t>
            </a:r>
            <a:r>
              <a:rPr lang="en-US" sz="1200" baseline="0" dirty="0" smtClean="0"/>
              <a:t> </a:t>
            </a:r>
            <a:r>
              <a:rPr lang="en-US" sz="1200" b="1" baseline="0" dirty="0" smtClean="0"/>
              <a:t>Styles</a:t>
            </a:r>
            <a:r>
              <a:rPr lang="en-US" sz="1200" baseline="0" dirty="0" smtClean="0"/>
              <a:t> group, do the following:</a:t>
            </a:r>
          </a:p>
          <a:p>
            <a:pPr marL="685800" lvl="1" indent="-228600">
              <a:buFont typeface="Arial" pitchFamily="34" charset="0"/>
              <a:buChar char="•"/>
            </a:pPr>
            <a:r>
              <a:rPr lang="en-US" sz="1200" baseline="0" dirty="0" smtClean="0"/>
              <a:t>Click </a:t>
            </a:r>
            <a:r>
              <a:rPr lang="en-US" sz="1200" b="1" baseline="0" dirty="0" smtClean="0"/>
              <a:t>Change</a:t>
            </a:r>
            <a:r>
              <a:rPr lang="en-US" sz="1200" baseline="0" dirty="0" smtClean="0"/>
              <a:t> </a:t>
            </a:r>
            <a:r>
              <a:rPr lang="en-US" sz="1200" b="1" baseline="0" dirty="0" smtClean="0"/>
              <a:t>Colors</a:t>
            </a:r>
            <a:r>
              <a:rPr lang="en-US" sz="1200" b="0" baseline="0" dirty="0" smtClean="0"/>
              <a:t> and then under </a:t>
            </a:r>
            <a:r>
              <a:rPr lang="en-US" sz="1200" b="1" baseline="0" dirty="0" smtClean="0"/>
              <a:t>Colorful</a:t>
            </a:r>
            <a:r>
              <a:rPr lang="en-US" sz="1200" b="0" baseline="0" dirty="0" smtClean="0"/>
              <a:t> click </a:t>
            </a:r>
            <a:r>
              <a:rPr lang="en-US" sz="1200" b="1" baseline="0" dirty="0" smtClean="0"/>
              <a:t>Colorful Range – Accent Colors 5 to 6 </a:t>
            </a:r>
            <a:r>
              <a:rPr lang="en-US" sz="1200" b="0" baseline="0" dirty="0" smtClean="0"/>
              <a:t>(fifth option from the left).</a:t>
            </a:r>
          </a:p>
          <a:p>
            <a:pPr marL="685800" lvl="1" indent="-228600">
              <a:buFont typeface="Arial" pitchFamily="34" charset="0"/>
              <a:buChar char="•"/>
            </a:pPr>
            <a:r>
              <a:rPr lang="en-US" sz="1200" baseline="0" dirty="0" smtClean="0"/>
              <a:t>Click </a:t>
            </a:r>
            <a:r>
              <a:rPr lang="en-US" sz="1200" b="1" baseline="0" dirty="0" smtClean="0"/>
              <a:t>More</a:t>
            </a:r>
            <a:r>
              <a:rPr lang="en-US" sz="1200" b="0" baseline="0" dirty="0" smtClean="0"/>
              <a:t>, and then under </a:t>
            </a:r>
            <a:r>
              <a:rPr lang="en-US" sz="1200" b="1" baseline="0" dirty="0" smtClean="0"/>
              <a:t>Best Match for Document</a:t>
            </a:r>
            <a:r>
              <a:rPr lang="en-US" sz="1200" b="0" baseline="0" dirty="0" smtClean="0"/>
              <a:t> click </a:t>
            </a:r>
            <a:r>
              <a:rPr lang="en-US" sz="1200" b="1" baseline="0" dirty="0" smtClean="0"/>
              <a:t>Intense Effect </a:t>
            </a:r>
            <a:r>
              <a:rPr lang="en-US" sz="1200" b="0" baseline="0" dirty="0" smtClean="0"/>
              <a:t>(fifth option from the left).</a:t>
            </a:r>
          </a:p>
          <a:p>
            <a:pPr marL="228600" indent="-228600">
              <a:buFont typeface="+mj-lt"/>
              <a:buAutoNum type="arabicPeriod" startAt="7"/>
            </a:pPr>
            <a:r>
              <a:rPr lang="en-US" sz="1200" baseline="0" dirty="0" smtClean="0"/>
              <a:t>Press and hold SHIFT, and then select all four “topic” rectangles. </a:t>
            </a:r>
          </a:p>
          <a:p>
            <a:pPr marL="228600" indent="-228600">
              <a:buFont typeface="+mj-lt"/>
              <a:buAutoNum type="arabicPeriod" startAt="7"/>
            </a:pPr>
            <a:r>
              <a:rPr lang="en-US" sz="1200" b="0" baseline="0" dirty="0" smtClean="0"/>
              <a:t>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Shapes </a:t>
            </a:r>
            <a:r>
              <a:rPr lang="en-US" sz="1200" baseline="0" dirty="0" smtClean="0"/>
              <a:t>group, click </a:t>
            </a:r>
            <a:r>
              <a:rPr lang="en-US" sz="1200" b="1" baseline="0" dirty="0" smtClean="0"/>
              <a:t>Change</a:t>
            </a:r>
            <a:r>
              <a:rPr lang="en-US" sz="1200" baseline="0" dirty="0" smtClean="0"/>
              <a:t> </a:t>
            </a:r>
            <a:r>
              <a:rPr lang="en-US" sz="1200" b="1" baseline="0" dirty="0" smtClean="0"/>
              <a:t>Shape</a:t>
            </a:r>
            <a:r>
              <a:rPr lang="en-US" sz="1200" b="0" baseline="0" dirty="0" smtClean="0"/>
              <a:t>, and then under </a:t>
            </a:r>
            <a:r>
              <a:rPr lang="en-US" sz="1200" b="1" baseline="0" dirty="0" smtClean="0"/>
              <a:t>Rectangles</a:t>
            </a:r>
            <a:r>
              <a:rPr lang="en-US" sz="1200" b="0" baseline="0" dirty="0" smtClean="0"/>
              <a:t> click </a:t>
            </a:r>
            <a:r>
              <a:rPr lang="en-US" sz="1200" b="1" baseline="0" dirty="0" smtClean="0"/>
              <a:t>Round Single Corner Rectangle </a:t>
            </a:r>
            <a:r>
              <a:rPr lang="en-US" sz="1200" b="0" baseline="0" dirty="0" smtClean="0"/>
              <a:t>(seventh option from the left).</a:t>
            </a:r>
          </a:p>
          <a:p>
            <a:pPr marL="228600" indent="-228600">
              <a:buFont typeface="+mj-lt"/>
              <a:buAutoNum type="arabicPeriod" startAt="7"/>
            </a:pPr>
            <a:r>
              <a:rPr lang="en-US" sz="1200" b="0" baseline="0" dirty="0" smtClean="0"/>
              <a:t>On the </a:t>
            </a:r>
            <a:r>
              <a:rPr lang="en-US" sz="1200" b="1" baseline="0" dirty="0" smtClean="0"/>
              <a:t>Home</a:t>
            </a:r>
            <a:r>
              <a:rPr lang="en-US" sz="1200" b="0" baseline="0" dirty="0" smtClean="0"/>
              <a:t> tab, in the </a:t>
            </a:r>
            <a:r>
              <a:rPr lang="en-US" sz="1200" b="1" baseline="0" dirty="0" smtClean="0"/>
              <a:t>Font </a:t>
            </a:r>
            <a:r>
              <a:rPr lang="en-US" sz="1200" b="0" baseline="0" dirty="0" smtClean="0"/>
              <a:t>group, select </a:t>
            </a:r>
            <a:r>
              <a:rPr lang="en-US" sz="1200" b="1" baseline="0" dirty="0" smtClean="0"/>
              <a:t>Gill Sans MT Condensed </a:t>
            </a:r>
            <a:r>
              <a:rPr lang="en-US" sz="1200" b="0" baseline="0" dirty="0" smtClean="0"/>
              <a:t>from the </a:t>
            </a:r>
            <a:r>
              <a:rPr lang="en-US" sz="1200" b="1" baseline="0" dirty="0" smtClean="0"/>
              <a:t>Font</a:t>
            </a:r>
            <a:r>
              <a:rPr lang="en-US" sz="1200" b="0" baseline="0" dirty="0" smtClean="0"/>
              <a:t> list.</a:t>
            </a:r>
          </a:p>
          <a:p>
            <a:pPr marL="228600" indent="-228600">
              <a:buFont typeface="+mj-lt"/>
              <a:buAutoNum type="arabicPeriod" startAt="7"/>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Paragraph</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Align Text Left</a:t>
            </a:r>
            <a:r>
              <a:rPr lang="en-US" sz="1200" kern="1200" dirty="0" smtClean="0">
                <a:solidFill>
                  <a:schemeClr val="tx1"/>
                </a:solidFill>
                <a:latin typeface="+mn-lt"/>
                <a:ea typeface="+mn-ea"/>
                <a:cs typeface="+mn-cs"/>
              </a:rPr>
              <a:t>. </a:t>
            </a:r>
          </a:p>
          <a:p>
            <a:pPr marL="228600" indent="-228600">
              <a:buFont typeface="+mj-lt"/>
              <a:buAutoNum type="arabicPeriod" startAt="7"/>
            </a:pPr>
            <a:r>
              <a:rPr lang="en-US" sz="1200" b="0" baseline="0" dirty="0" smtClean="0"/>
              <a:t>On the </a:t>
            </a:r>
            <a:r>
              <a:rPr lang="en-US" sz="1200" b="1" baseline="0" dirty="0" smtClean="0"/>
              <a:t>Home</a:t>
            </a:r>
            <a:r>
              <a:rPr lang="en-US" sz="1200" b="0" baseline="0" dirty="0" smtClean="0"/>
              <a:t> tab, in the bottom right corner of the </a:t>
            </a:r>
            <a:r>
              <a:rPr lang="en-US" sz="1200" b="1" baseline="0" dirty="0" smtClean="0"/>
              <a:t>Drawing </a:t>
            </a:r>
            <a:r>
              <a:rPr lang="en-US" sz="1200" b="0" baseline="0" dirty="0" smtClean="0"/>
              <a:t>group, click the </a:t>
            </a:r>
            <a:r>
              <a:rPr lang="en-US" sz="1200" b="1" baseline="0" dirty="0" smtClean="0"/>
              <a:t>Format Shape </a:t>
            </a:r>
            <a:r>
              <a:rPr lang="en-US" sz="1200" b="0" baseline="0" dirty="0" smtClean="0"/>
              <a:t>dialog box launcher. In the </a:t>
            </a:r>
            <a:r>
              <a:rPr lang="en-US" sz="1200" b="1" baseline="0" dirty="0" smtClean="0"/>
              <a:t>Format Shape </a:t>
            </a:r>
            <a:r>
              <a:rPr lang="en-US" sz="1200" b="0" baseline="0" dirty="0" smtClean="0"/>
              <a:t>dialog box, in the left pane, click </a:t>
            </a:r>
            <a:r>
              <a:rPr lang="en-US" sz="1200" b="1" baseline="0" dirty="0" smtClean="0"/>
              <a:t>Text Box</a:t>
            </a:r>
            <a:r>
              <a:rPr lang="en-US" sz="1200" b="0" baseline="0" dirty="0" smtClean="0"/>
              <a:t>. In the </a:t>
            </a:r>
            <a:r>
              <a:rPr lang="en-US" sz="1200" b="1" baseline="0" dirty="0" smtClean="0"/>
              <a:t>Text Box </a:t>
            </a:r>
            <a:r>
              <a:rPr lang="en-US" sz="1200" b="0" baseline="0" dirty="0" smtClean="0"/>
              <a:t>pane, under </a:t>
            </a:r>
            <a:r>
              <a:rPr lang="en-US" sz="1200" b="1" baseline="0" dirty="0" smtClean="0"/>
              <a:t>Text layout</a:t>
            </a:r>
            <a:r>
              <a:rPr lang="en-US" sz="1200" b="0" baseline="0" dirty="0" smtClean="0"/>
              <a:t>, in the </a:t>
            </a:r>
            <a:r>
              <a:rPr lang="en-US" sz="1200" b="1" baseline="0" dirty="0" smtClean="0"/>
              <a:t>Vertical alignment </a:t>
            </a:r>
            <a:r>
              <a:rPr lang="en-US" sz="1200" b="0" baseline="0" dirty="0" smtClean="0"/>
              <a:t>list, select </a:t>
            </a:r>
            <a:r>
              <a:rPr lang="en-US" sz="1200" b="1" baseline="0" dirty="0" smtClean="0"/>
              <a:t>Bottom</a:t>
            </a:r>
            <a:r>
              <a:rPr lang="en-US" sz="1200" b="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7"/>
              <a:tabLst/>
              <a:defRPr/>
            </a:pPr>
            <a:r>
              <a:rPr lang="en-US" sz="1200" baseline="0" dirty="0" smtClean="0"/>
              <a:t>Press and hold SHIFT, and then select all four bulleted-list rectangles. </a:t>
            </a:r>
            <a:r>
              <a:rPr lang="en-US" sz="1200" b="0" baseline="0" dirty="0" smtClean="0"/>
              <a:t>On the </a:t>
            </a:r>
            <a:r>
              <a:rPr lang="en-US" sz="1200" b="1" baseline="0" dirty="0" smtClean="0"/>
              <a:t>Home</a:t>
            </a:r>
            <a:r>
              <a:rPr lang="en-US" sz="1200" b="0" baseline="0" dirty="0" smtClean="0"/>
              <a:t> tab, in the </a:t>
            </a:r>
            <a:r>
              <a:rPr lang="en-US" sz="1200" b="1" baseline="0" dirty="0" smtClean="0"/>
              <a:t>Font </a:t>
            </a:r>
            <a:r>
              <a:rPr lang="en-US" sz="1200" b="0" baseline="0" dirty="0" smtClean="0"/>
              <a:t>group, select </a:t>
            </a:r>
            <a:r>
              <a:rPr lang="en-US" sz="1200" b="1" baseline="0" dirty="0" smtClean="0"/>
              <a:t>Gill Sans MT Condensed </a:t>
            </a:r>
            <a:r>
              <a:rPr lang="en-US" sz="1200" b="0" baseline="0" dirty="0" smtClean="0"/>
              <a:t>from the </a:t>
            </a:r>
            <a:r>
              <a:rPr lang="en-US" sz="1200" b="1" baseline="0" dirty="0" smtClean="0"/>
              <a:t>Font</a:t>
            </a:r>
            <a:r>
              <a:rPr lang="en-US" sz="1200" b="0" baseline="0" dirty="0" smtClean="0"/>
              <a:t> list, and then enter </a:t>
            </a:r>
            <a:r>
              <a:rPr lang="en-US" sz="1200" b="1" baseline="0" dirty="0" smtClean="0"/>
              <a:t>22 </a:t>
            </a:r>
            <a:r>
              <a:rPr lang="en-US" sz="1200" b="0" baseline="0" dirty="0" smtClean="0"/>
              <a:t>in the </a:t>
            </a:r>
            <a:r>
              <a:rPr lang="en-US" sz="1200" b="1" baseline="0" dirty="0" smtClean="0"/>
              <a:t>Font Size </a:t>
            </a:r>
            <a:r>
              <a:rPr lang="en-US" sz="1200" b="0" baseline="0" dirty="0" smtClean="0"/>
              <a:t>box.</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7"/>
              <a:tabLst/>
              <a:defRPr/>
            </a:pPr>
            <a:r>
              <a:rPr lang="en-US" sz="1200" b="0" baseline="0" dirty="0" smtClean="0"/>
              <a:t>On the </a:t>
            </a:r>
            <a:r>
              <a:rPr lang="en-US" sz="1200" b="1" baseline="0" dirty="0" smtClean="0"/>
              <a:t>Home</a:t>
            </a:r>
            <a:r>
              <a:rPr lang="en-US" sz="1200" b="0" baseline="0" dirty="0" smtClean="0"/>
              <a:t> tab, in the bottom right corner of the </a:t>
            </a:r>
            <a:r>
              <a:rPr lang="en-US" sz="1200" b="1" baseline="0" dirty="0" smtClean="0"/>
              <a:t>Drawing </a:t>
            </a:r>
            <a:r>
              <a:rPr lang="en-US" sz="1200" b="0" baseline="0" dirty="0" smtClean="0"/>
              <a:t>group, click the </a:t>
            </a:r>
            <a:r>
              <a:rPr lang="en-US" sz="1200" b="1" baseline="0" dirty="0" smtClean="0"/>
              <a:t>Format Shape </a:t>
            </a:r>
            <a:r>
              <a:rPr lang="en-US" sz="1200" b="0" baseline="0" dirty="0" smtClean="0"/>
              <a:t>dialog box launcher. In the </a:t>
            </a:r>
            <a:r>
              <a:rPr lang="en-US" sz="1200" b="1" baseline="0" dirty="0" smtClean="0"/>
              <a:t>Format Shape </a:t>
            </a:r>
            <a:r>
              <a:rPr lang="en-US" sz="1200" b="0" baseline="0" dirty="0" smtClean="0"/>
              <a:t>dialog box, in the left pane, click </a:t>
            </a:r>
            <a:r>
              <a:rPr lang="en-US" sz="1200" b="1" baseline="0" dirty="0" smtClean="0"/>
              <a:t>Text Box</a:t>
            </a:r>
            <a:r>
              <a:rPr lang="en-US" sz="1200" b="0" baseline="0" dirty="0" smtClean="0"/>
              <a:t>. In the </a:t>
            </a:r>
            <a:r>
              <a:rPr lang="en-US" sz="1200" b="1" baseline="0" dirty="0" smtClean="0"/>
              <a:t>Text Box </a:t>
            </a:r>
            <a:r>
              <a:rPr lang="en-US" sz="1200" b="0" baseline="0" dirty="0" smtClean="0"/>
              <a:t>pane, under </a:t>
            </a:r>
            <a:r>
              <a:rPr lang="en-US" sz="1200" b="1" baseline="0" dirty="0" smtClean="0"/>
              <a:t>Internal margin</a:t>
            </a:r>
            <a:r>
              <a:rPr lang="en-US" sz="1200" b="0" baseline="0" dirty="0" smtClean="0"/>
              <a:t>, do the following:</a:t>
            </a:r>
          </a:p>
          <a:p>
            <a:pPr marL="685800" lvl="1" indent="-228600">
              <a:buFont typeface="Arial" pitchFamily="34" charset="0"/>
              <a:buChar char="•"/>
            </a:pPr>
            <a:r>
              <a:rPr lang="en-US" sz="1200" b="0" baseline="0" dirty="0" smtClean="0"/>
              <a:t>In the </a:t>
            </a:r>
            <a:r>
              <a:rPr lang="en-US" sz="1200" b="1" baseline="0" dirty="0" smtClean="0"/>
              <a:t>Left</a:t>
            </a:r>
            <a:r>
              <a:rPr lang="en-US" sz="1200" b="0" baseline="0" dirty="0" smtClean="0"/>
              <a:t> box, enter </a:t>
            </a:r>
            <a:r>
              <a:rPr lang="en-US" sz="1200" b="1" baseline="0" dirty="0" smtClean="0"/>
              <a:t>0.1”</a:t>
            </a:r>
            <a:r>
              <a:rPr lang="en-US" sz="1200" b="0" baseline="0" dirty="0" smtClean="0"/>
              <a:t>.</a:t>
            </a:r>
          </a:p>
          <a:p>
            <a:pPr marL="685800" lvl="1" indent="-228600">
              <a:buFont typeface="Arial" pitchFamily="34" charset="0"/>
              <a:buChar char="•"/>
            </a:pPr>
            <a:r>
              <a:rPr lang="en-US" sz="1200" b="0" baseline="0" dirty="0" smtClean="0"/>
              <a:t>In the </a:t>
            </a:r>
            <a:r>
              <a:rPr lang="en-US" sz="1200" b="1" baseline="0" dirty="0" smtClean="0"/>
              <a:t>Top</a:t>
            </a:r>
            <a:r>
              <a:rPr lang="en-US" sz="1200" b="0" baseline="0" dirty="0" smtClean="0"/>
              <a:t> box, enter </a:t>
            </a:r>
            <a:r>
              <a:rPr lang="en-US" sz="1200" b="1" baseline="0" dirty="0" smtClean="0"/>
              <a:t>0.2”</a:t>
            </a:r>
            <a:r>
              <a:rPr lang="en-US" sz="1200" b="0" baseline="0" dirty="0" smtClean="0"/>
              <a:t>.</a:t>
            </a:r>
          </a:p>
          <a:p>
            <a:pPr marL="685800" lvl="1" indent="-228600">
              <a:buFont typeface="Arial" pitchFamily="34" charset="0"/>
              <a:buChar char="•"/>
            </a:pPr>
            <a:r>
              <a:rPr lang="en-US" sz="1200" b="0" baseline="0" dirty="0" smtClean="0"/>
              <a:t>In the </a:t>
            </a:r>
            <a:r>
              <a:rPr lang="en-US" sz="1200" b="1" baseline="0" dirty="0" smtClean="0"/>
              <a:t>Right</a:t>
            </a:r>
            <a:r>
              <a:rPr lang="en-US" sz="1200" b="0" baseline="0" dirty="0" smtClean="0"/>
              <a:t> box, enter </a:t>
            </a:r>
            <a:r>
              <a:rPr lang="en-US" sz="1200" b="1" baseline="0" dirty="0" smtClean="0"/>
              <a:t>0.1”</a:t>
            </a:r>
            <a:r>
              <a:rPr lang="en-US" sz="1200" b="0" baseline="0" dirty="0" smtClean="0"/>
              <a:t>.</a:t>
            </a:r>
          </a:p>
          <a:p>
            <a:pPr marL="685800" lvl="1" indent="-228600">
              <a:buFont typeface="Arial" pitchFamily="34" charset="0"/>
              <a:buChar char="•"/>
            </a:pPr>
            <a:r>
              <a:rPr lang="en-US" sz="1200" b="0" baseline="0" dirty="0" smtClean="0"/>
              <a:t>In the </a:t>
            </a:r>
            <a:r>
              <a:rPr lang="en-US" sz="1200" b="1" baseline="0" dirty="0" smtClean="0"/>
              <a:t>Bottom</a:t>
            </a:r>
            <a:r>
              <a:rPr lang="en-US" sz="1200" b="0" baseline="0" dirty="0" smtClean="0"/>
              <a:t> box, enter </a:t>
            </a:r>
            <a:r>
              <a:rPr lang="en-US" sz="1200" b="1" baseline="0" dirty="0" smtClean="0"/>
              <a:t>0.1”</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16"/>
              <a:tabLst/>
              <a:defRPr/>
            </a:pPr>
            <a:r>
              <a:rPr lang="en-US" sz="1200" baseline="0" dirty="0" smtClean="0"/>
              <a:t>Select the first bulleted-list rectangle from the left. </a:t>
            </a:r>
            <a:r>
              <a:rPr lang="en-US" sz="1200" b="0" baseline="0" dirty="0" smtClean="0"/>
              <a:t>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Shape Styles </a:t>
            </a:r>
            <a:r>
              <a:rPr lang="en-US" sz="1200" baseline="0" dirty="0" smtClean="0"/>
              <a:t>group, click the arrow next to </a:t>
            </a:r>
            <a:r>
              <a:rPr lang="en-US" sz="1200" b="1" baseline="0" dirty="0" smtClean="0"/>
              <a:t>Shape Fill</a:t>
            </a:r>
            <a:r>
              <a:rPr lang="en-US" sz="1200" b="0" baseline="0" dirty="0" smtClean="0"/>
              <a:t>, point to</a:t>
            </a:r>
            <a:r>
              <a:rPr lang="en-US" sz="1200" b="1" baseline="0" dirty="0" smtClean="0"/>
              <a:t> Gradient</a:t>
            </a:r>
            <a:r>
              <a:rPr lang="en-US" sz="1200" b="0" baseline="0" dirty="0" smtClean="0"/>
              <a:t>, and then click </a:t>
            </a:r>
            <a:r>
              <a:rPr lang="en-US" sz="1200" b="1" baseline="0" dirty="0" smtClean="0"/>
              <a:t>More Gradients</a:t>
            </a:r>
            <a:r>
              <a:rPr lang="en-US" sz="1200" b="0" baseline="0" dirty="0" smtClean="0"/>
              <a:t>. In the </a:t>
            </a:r>
            <a:r>
              <a:rPr lang="en-US" sz="1200" b="1" baseline="0" dirty="0" smtClean="0"/>
              <a:t>Format Shape </a:t>
            </a:r>
            <a:r>
              <a:rPr lang="en-US" sz="1200" b="0" baseline="0" dirty="0" smtClean="0"/>
              <a:t>dialog box, in the left pane, click </a:t>
            </a:r>
            <a:r>
              <a:rPr lang="en-US" sz="1200" b="1" baseline="0" dirty="0" smtClean="0"/>
              <a:t>Fill</a:t>
            </a:r>
            <a:r>
              <a:rPr lang="en-US" sz="1200" b="0" baseline="0" dirty="0" smtClean="0"/>
              <a:t>, select </a:t>
            </a:r>
            <a:r>
              <a:rPr lang="en-US" sz="1200" b="1" baseline="0" dirty="0" smtClean="0"/>
              <a:t>Gradient fill </a:t>
            </a:r>
            <a:r>
              <a:rPr lang="en-US" sz="1200" b="0" baseline="0" dirty="0" smtClean="0"/>
              <a:t>in the </a:t>
            </a:r>
            <a:r>
              <a:rPr lang="en-US" sz="1200" b="1" baseline="0" dirty="0" smtClean="0"/>
              <a:t>Fill </a:t>
            </a:r>
            <a:r>
              <a:rPr lang="en-US" sz="1200" b="0" baseline="0" dirty="0" smtClean="0"/>
              <a:t>pane,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Type </a:t>
            </a:r>
            <a:r>
              <a:rPr lang="en-US" sz="1200" b="0" baseline="0" dirty="0" smtClean="0"/>
              <a:t>list, select </a:t>
            </a:r>
            <a:r>
              <a:rPr lang="en-US" sz="1200" b="1" baseline="0" dirty="0" smtClean="0"/>
              <a:t>Linear</a:t>
            </a:r>
            <a:r>
              <a:rPr lang="en-US" sz="1200" b="0" baseline="0" dirty="0" smtClean="0"/>
              <a:t>.</a:t>
            </a:r>
            <a:r>
              <a:rPr lang="en-US" sz="1200" b="1"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Click the button next to </a:t>
            </a:r>
            <a:r>
              <a:rPr lang="en-US" sz="1200" b="1" baseline="0" dirty="0" smtClean="0"/>
              <a:t>Direction</a:t>
            </a:r>
            <a:r>
              <a:rPr lang="en-US" sz="1200" b="0" baseline="0" dirty="0" smtClean="0"/>
              <a:t>, and then click </a:t>
            </a:r>
            <a:r>
              <a:rPr lang="en-US" sz="1200" b="1" baseline="0" dirty="0" smtClean="0"/>
              <a:t>Linear Down </a:t>
            </a:r>
            <a:r>
              <a:rPr lang="en-US" sz="1200" b="0" baseline="0" dirty="0" smtClean="0"/>
              <a:t>(first row, second option from the left).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two stops appear in the slider.</a:t>
            </a:r>
          </a:p>
          <a:p>
            <a:pPr marL="228600" indent="-228600">
              <a:buFont typeface="+mj-lt"/>
              <a:buAutoNum type="arabicPeriod" startAt="17"/>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225</a:t>
            </a:r>
            <a:r>
              <a:rPr lang="en-US" sz="1200" dirty="0" smtClean="0"/>
              <a:t>, Green: </a:t>
            </a:r>
            <a:r>
              <a:rPr lang="en-US" sz="1200" b="1" baseline="0" dirty="0" smtClean="0"/>
              <a:t>222</a:t>
            </a:r>
            <a:r>
              <a:rPr lang="en-US" sz="1200" dirty="0" smtClean="0"/>
              <a:t>, Blue: </a:t>
            </a:r>
            <a:r>
              <a:rPr lang="en-US" sz="1200" b="1" baseline="0" dirty="0" smtClean="0"/>
              <a:t>215</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0%</a:t>
            </a:r>
            <a:r>
              <a:rPr lang="en-US" sz="1200" b="0" kern="1200" baseline="0" dirty="0" smtClean="0">
                <a:solidFill>
                  <a:schemeClr val="tx1"/>
                </a:solidFill>
                <a:latin typeface="+mn-lt"/>
                <a:ea typeface="+mn-ea"/>
                <a:cs typeface="+mn-cs"/>
              </a:rPr>
              <a:t>.</a:t>
            </a:r>
            <a:endParaRPr lang="en-US" sz="1200" dirty="0" smtClean="0"/>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last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225</a:t>
            </a:r>
            <a:r>
              <a:rPr lang="en-US" sz="1200" dirty="0" smtClean="0"/>
              <a:t>, Green: </a:t>
            </a:r>
            <a:r>
              <a:rPr lang="en-US" sz="1200" b="1" baseline="0" dirty="0" smtClean="0"/>
              <a:t>222</a:t>
            </a:r>
            <a:r>
              <a:rPr lang="en-US" sz="1200" dirty="0" smtClean="0"/>
              <a:t>, Blue: </a:t>
            </a:r>
            <a:r>
              <a:rPr lang="en-US" sz="1200" b="1" baseline="0" dirty="0" smtClean="0"/>
              <a:t>215</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100%</a:t>
            </a:r>
            <a:r>
              <a:rPr lang="en-US" sz="1200" b="0" kern="1200" baseline="0" dirty="0" smtClean="0">
                <a:solidFill>
                  <a:schemeClr val="tx1"/>
                </a:solidFill>
                <a:latin typeface="+mn-lt"/>
                <a:ea typeface="+mn-ea"/>
                <a:cs typeface="+mn-cs"/>
              </a:rPr>
              <a:t>.</a:t>
            </a:r>
            <a:endParaRPr lang="en-US" sz="1200" dirty="0" smtClean="0"/>
          </a:p>
          <a:p>
            <a:pPr marL="228600" lvl="0" indent="-228600">
              <a:buFont typeface="+mj-lt"/>
              <a:buAutoNum type="arabicPeriod" startAt="18"/>
            </a:pPr>
            <a:r>
              <a:rPr lang="en-US" sz="1200" baseline="0" dirty="0" smtClean="0"/>
              <a:t>Select the second bulleted-list rectangle from the left. </a:t>
            </a:r>
            <a:r>
              <a:rPr lang="en-US" sz="1200" b="0" baseline="0" dirty="0" smtClean="0"/>
              <a:t>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Shape Styles </a:t>
            </a:r>
            <a:r>
              <a:rPr lang="en-US" sz="1200" baseline="0" dirty="0" smtClean="0"/>
              <a:t>group, click the arrow next to </a:t>
            </a:r>
            <a:r>
              <a:rPr lang="en-US" sz="1200" b="1" baseline="0" dirty="0" smtClean="0"/>
              <a:t>Shape Fill</a:t>
            </a:r>
            <a:r>
              <a:rPr lang="en-US" sz="1200" b="0" baseline="0" dirty="0" smtClean="0"/>
              <a:t>, point to</a:t>
            </a:r>
            <a:r>
              <a:rPr lang="en-US" sz="1200" b="1" baseline="0" dirty="0" smtClean="0"/>
              <a:t> Gradient</a:t>
            </a:r>
            <a:r>
              <a:rPr lang="en-US" sz="1200" b="0" baseline="0" dirty="0" smtClean="0"/>
              <a:t>, and then click </a:t>
            </a:r>
            <a:r>
              <a:rPr lang="en-US" sz="1200" b="1" baseline="0" dirty="0" smtClean="0"/>
              <a:t>More Gradients</a:t>
            </a:r>
            <a:r>
              <a:rPr lang="en-US" sz="1200" b="0" baseline="0" dirty="0" smtClean="0"/>
              <a:t>. In the </a:t>
            </a:r>
            <a:r>
              <a:rPr lang="en-US" sz="1200" b="1" baseline="0" dirty="0" smtClean="0"/>
              <a:t>Format Shape </a:t>
            </a:r>
            <a:r>
              <a:rPr lang="en-US" sz="1200" b="0" baseline="0" dirty="0" smtClean="0"/>
              <a:t>dialog box, in the left pane, click </a:t>
            </a:r>
            <a:r>
              <a:rPr lang="en-US" sz="1200" b="1" baseline="0" dirty="0" smtClean="0"/>
              <a:t>Fill</a:t>
            </a:r>
            <a:r>
              <a:rPr lang="en-US" sz="1200" b="0" baseline="0" dirty="0" smtClean="0"/>
              <a:t>, select </a:t>
            </a:r>
            <a:r>
              <a:rPr lang="en-US" sz="1200" b="1" baseline="0" dirty="0" smtClean="0"/>
              <a:t>Gradient fill </a:t>
            </a:r>
            <a:r>
              <a:rPr lang="en-US" sz="1200" b="0" baseline="0" dirty="0" smtClean="0"/>
              <a:t>in the </a:t>
            </a:r>
            <a:r>
              <a:rPr lang="en-US" sz="1200" b="1" baseline="0" dirty="0" smtClean="0"/>
              <a:t>Fill </a:t>
            </a:r>
            <a:r>
              <a:rPr lang="en-US" sz="1200" b="0" baseline="0" dirty="0" smtClean="0"/>
              <a:t>pane,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Type </a:t>
            </a:r>
            <a:r>
              <a:rPr lang="en-US" sz="1200" b="0" baseline="0" dirty="0" smtClean="0"/>
              <a:t>list, select </a:t>
            </a:r>
            <a:r>
              <a:rPr lang="en-US" sz="1200" b="1" baseline="0" dirty="0" smtClean="0"/>
              <a:t>Linear</a:t>
            </a:r>
            <a:r>
              <a:rPr lang="en-US" sz="1200" b="0" baseline="0" dirty="0" smtClean="0"/>
              <a:t>.</a:t>
            </a:r>
            <a:r>
              <a:rPr lang="en-US" sz="1200" b="1"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Click the button next to </a:t>
            </a:r>
            <a:r>
              <a:rPr lang="en-US" sz="1200" b="1" baseline="0" dirty="0" smtClean="0"/>
              <a:t>Direction</a:t>
            </a:r>
            <a:r>
              <a:rPr lang="en-US" sz="1200" b="0" baseline="0" dirty="0" smtClean="0"/>
              <a:t>, and then click </a:t>
            </a:r>
            <a:r>
              <a:rPr lang="en-US" sz="1200" b="1" baseline="0" dirty="0" smtClean="0"/>
              <a:t>Linear Down </a:t>
            </a:r>
            <a:r>
              <a:rPr lang="en-US" sz="1200" b="0" baseline="0" dirty="0" smtClean="0"/>
              <a:t>(first row, second option from the left).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two stops appear in the slider.</a:t>
            </a:r>
          </a:p>
          <a:p>
            <a:pPr marL="228600" indent="-228600">
              <a:buFont typeface="+mj-lt"/>
              <a:buAutoNum type="arabicPeriod" startAt="19"/>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222</a:t>
            </a:r>
            <a:r>
              <a:rPr lang="en-US" sz="1200" dirty="0" smtClean="0"/>
              <a:t>, Green: </a:t>
            </a:r>
            <a:r>
              <a:rPr lang="en-US" sz="1200" b="1" baseline="0" dirty="0" smtClean="0"/>
              <a:t>225</a:t>
            </a:r>
            <a:r>
              <a:rPr lang="en-US" sz="1200" dirty="0" smtClean="0"/>
              <a:t>, Blue: </a:t>
            </a:r>
            <a:r>
              <a:rPr lang="en-US" sz="1200" b="1" baseline="0" dirty="0" smtClean="0"/>
              <a:t>219</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0%</a:t>
            </a:r>
            <a:r>
              <a:rPr lang="en-US" sz="1200" b="0" kern="1200" baseline="0" dirty="0" smtClean="0">
                <a:solidFill>
                  <a:schemeClr val="tx1"/>
                </a:solidFill>
                <a:latin typeface="+mn-lt"/>
                <a:ea typeface="+mn-ea"/>
                <a:cs typeface="+mn-cs"/>
              </a:rPr>
              <a:t>.</a:t>
            </a:r>
            <a:endParaRPr lang="en-US" sz="1200" dirty="0" smtClean="0"/>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last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222</a:t>
            </a:r>
            <a:r>
              <a:rPr lang="en-US" sz="1200" dirty="0" smtClean="0"/>
              <a:t>, Green: </a:t>
            </a:r>
            <a:r>
              <a:rPr lang="en-US" sz="1200" b="1" baseline="0" dirty="0" smtClean="0"/>
              <a:t>225</a:t>
            </a:r>
            <a:r>
              <a:rPr lang="en-US" sz="1200" dirty="0" smtClean="0"/>
              <a:t>, Blue: </a:t>
            </a:r>
            <a:r>
              <a:rPr lang="en-US" sz="1200" b="1" baseline="0" dirty="0" smtClean="0"/>
              <a:t>219</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100%</a:t>
            </a:r>
            <a:r>
              <a:rPr lang="en-US" sz="1200" b="0" kern="1200" baseline="0" dirty="0" smtClean="0">
                <a:solidFill>
                  <a:schemeClr val="tx1"/>
                </a:solidFill>
                <a:latin typeface="+mn-lt"/>
                <a:ea typeface="+mn-ea"/>
                <a:cs typeface="+mn-cs"/>
              </a:rPr>
              <a:t>.</a:t>
            </a:r>
            <a:endParaRPr lang="en-US" sz="1200" dirty="0" smtClean="0"/>
          </a:p>
          <a:p>
            <a:pPr marL="228600" lvl="0" indent="-228600">
              <a:buFont typeface="+mj-lt"/>
              <a:buAutoNum type="arabicPeriod" startAt="20"/>
            </a:pPr>
            <a:r>
              <a:rPr lang="en-US" sz="1200" baseline="0" dirty="0" smtClean="0"/>
              <a:t>Select the third bulleted-list rectangle from the left. </a:t>
            </a:r>
            <a:r>
              <a:rPr lang="en-US" sz="1200" b="0" baseline="0" dirty="0" smtClean="0"/>
              <a:t>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Shape Styles </a:t>
            </a:r>
            <a:r>
              <a:rPr lang="en-US" sz="1200" baseline="0" dirty="0" smtClean="0"/>
              <a:t>group, click the arrow next to </a:t>
            </a:r>
            <a:r>
              <a:rPr lang="en-US" sz="1200" b="1" baseline="0" dirty="0" smtClean="0"/>
              <a:t>Shape Fill</a:t>
            </a:r>
            <a:r>
              <a:rPr lang="en-US" sz="1200" b="0" baseline="0" dirty="0" smtClean="0"/>
              <a:t>, point to</a:t>
            </a:r>
            <a:r>
              <a:rPr lang="en-US" sz="1200" b="1" baseline="0" dirty="0" smtClean="0"/>
              <a:t> Gradient</a:t>
            </a:r>
            <a:r>
              <a:rPr lang="en-US" sz="1200" b="0" baseline="0" dirty="0" smtClean="0"/>
              <a:t>, and then click </a:t>
            </a:r>
            <a:r>
              <a:rPr lang="en-US" sz="1200" b="1" baseline="0" dirty="0" smtClean="0"/>
              <a:t>More Gradients</a:t>
            </a:r>
            <a:r>
              <a:rPr lang="en-US" sz="1200" b="0" baseline="0" dirty="0" smtClean="0"/>
              <a:t>. In the </a:t>
            </a:r>
            <a:r>
              <a:rPr lang="en-US" sz="1200" b="1" baseline="0" dirty="0" smtClean="0"/>
              <a:t>Format Shape </a:t>
            </a:r>
            <a:r>
              <a:rPr lang="en-US" sz="1200" b="0" baseline="0" dirty="0" smtClean="0"/>
              <a:t>dialog box, in the left pane, click </a:t>
            </a:r>
            <a:r>
              <a:rPr lang="en-US" sz="1200" b="1" baseline="0" dirty="0" smtClean="0"/>
              <a:t>Fill</a:t>
            </a:r>
            <a:r>
              <a:rPr lang="en-US" sz="1200" b="0" baseline="0" dirty="0" smtClean="0"/>
              <a:t>, select </a:t>
            </a:r>
            <a:r>
              <a:rPr lang="en-US" sz="1200" b="1" baseline="0" dirty="0" smtClean="0"/>
              <a:t>Gradient fill </a:t>
            </a:r>
            <a:r>
              <a:rPr lang="en-US" sz="1200" b="0" baseline="0" dirty="0" smtClean="0"/>
              <a:t>in the </a:t>
            </a:r>
            <a:r>
              <a:rPr lang="en-US" sz="1200" b="1" baseline="0" dirty="0" smtClean="0"/>
              <a:t>Fill </a:t>
            </a:r>
            <a:r>
              <a:rPr lang="en-US" sz="1200" b="0" baseline="0" dirty="0" smtClean="0"/>
              <a:t>pane,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Type </a:t>
            </a:r>
            <a:r>
              <a:rPr lang="en-US" sz="1200" b="0" baseline="0" dirty="0" smtClean="0"/>
              <a:t>list, select </a:t>
            </a:r>
            <a:r>
              <a:rPr lang="en-US" sz="1200" b="1" baseline="0" dirty="0" smtClean="0"/>
              <a:t>Linear</a:t>
            </a:r>
            <a:r>
              <a:rPr lang="en-US" sz="1200" b="0" baseline="0" dirty="0" smtClean="0"/>
              <a:t>.</a:t>
            </a:r>
            <a:r>
              <a:rPr lang="en-US" sz="1200" b="1"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Click the button next to </a:t>
            </a:r>
            <a:r>
              <a:rPr lang="en-US" sz="1200" b="1" baseline="0" dirty="0" smtClean="0"/>
              <a:t>Direction</a:t>
            </a:r>
            <a:r>
              <a:rPr lang="en-US" sz="1200" b="0" baseline="0" dirty="0" smtClean="0"/>
              <a:t>, and then click </a:t>
            </a:r>
            <a:r>
              <a:rPr lang="en-US" sz="1200" b="1" baseline="0" dirty="0" smtClean="0"/>
              <a:t>Linear Down </a:t>
            </a:r>
            <a:r>
              <a:rPr lang="en-US" sz="1200" b="0" baseline="0" dirty="0" smtClean="0"/>
              <a:t>(first row, second option from the left).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two stops appear in the slider.</a:t>
            </a:r>
          </a:p>
          <a:p>
            <a:pPr marL="228600" indent="-228600">
              <a:buFont typeface="+mj-lt"/>
              <a:buAutoNum type="arabicPeriod" startAt="21"/>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a:t>
            </a:r>
            <a:r>
              <a:rPr lang="en-US" sz="1200" b="0" kern="1200" baseline="0" dirty="0" smtClean="0">
                <a:solidFill>
                  <a:schemeClr val="tx1"/>
                </a:solidFill>
                <a:latin typeface="+mn-lt"/>
                <a:ea typeface="+mn-ea"/>
                <a:cs typeface="+mn-cs"/>
              </a:rPr>
              <a:t>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214</a:t>
            </a:r>
            <a:r>
              <a:rPr lang="en-US" sz="1200" dirty="0" smtClean="0"/>
              <a:t>, Green: </a:t>
            </a:r>
            <a:r>
              <a:rPr lang="en-US" sz="1200" b="1" baseline="0" dirty="0" smtClean="0"/>
              <a:t>220</a:t>
            </a:r>
            <a:r>
              <a:rPr lang="en-US" sz="1200" dirty="0" smtClean="0"/>
              <a:t>, Blue: </a:t>
            </a:r>
            <a:r>
              <a:rPr lang="en-US" sz="1200" b="1" baseline="0" dirty="0" smtClean="0"/>
              <a:t>218</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0%</a:t>
            </a:r>
            <a:r>
              <a:rPr lang="en-US" sz="1200" b="0" kern="1200" baseline="0" dirty="0" smtClean="0">
                <a:solidFill>
                  <a:schemeClr val="tx1"/>
                </a:solidFill>
                <a:latin typeface="+mn-lt"/>
                <a:ea typeface="+mn-ea"/>
                <a:cs typeface="+mn-cs"/>
              </a:rPr>
              <a:t>.</a:t>
            </a:r>
            <a:endParaRPr lang="en-US" sz="1200" dirty="0" smtClean="0"/>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a:t>
            </a:r>
            <a:r>
              <a:rPr lang="en-US" sz="1200" b="0" kern="1200" baseline="0" dirty="0" smtClean="0">
                <a:solidFill>
                  <a:schemeClr val="tx1"/>
                </a:solidFill>
                <a:latin typeface="+mn-lt"/>
                <a:ea typeface="+mn-ea"/>
                <a:cs typeface="+mn-cs"/>
              </a:rPr>
              <a:t> last stop in the slider,</a:t>
            </a:r>
            <a:r>
              <a:rPr lang="en-US" sz="1200" b="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214</a:t>
            </a:r>
            <a:r>
              <a:rPr lang="en-US" sz="1200" dirty="0" smtClean="0"/>
              <a:t>, Green: </a:t>
            </a:r>
            <a:r>
              <a:rPr lang="en-US" sz="1200" b="1" baseline="0" dirty="0" smtClean="0"/>
              <a:t>220</a:t>
            </a:r>
            <a:r>
              <a:rPr lang="en-US" sz="1200" dirty="0" smtClean="0"/>
              <a:t>, Blue: </a:t>
            </a:r>
            <a:r>
              <a:rPr lang="en-US" sz="1200" b="1" baseline="0" dirty="0" smtClean="0"/>
              <a:t>218</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100%</a:t>
            </a:r>
            <a:r>
              <a:rPr lang="en-US" sz="1200" b="0" kern="1200" baseline="0" dirty="0" smtClean="0">
                <a:solidFill>
                  <a:schemeClr val="tx1"/>
                </a:solidFill>
                <a:latin typeface="+mn-lt"/>
                <a:ea typeface="+mn-ea"/>
                <a:cs typeface="+mn-cs"/>
              </a:rPr>
              <a:t>.</a:t>
            </a:r>
            <a:endParaRPr lang="en-US" sz="1200" dirty="0" smtClean="0"/>
          </a:p>
          <a:p>
            <a:pPr marL="228600" lvl="0" indent="-228600">
              <a:buFont typeface="+mj-lt"/>
              <a:buAutoNum type="arabicPeriod" startAt="22"/>
            </a:pPr>
            <a:r>
              <a:rPr lang="en-US" sz="1200" baseline="0" dirty="0" smtClean="0"/>
              <a:t>Select the fourth bulleted-list rectangle from the left. </a:t>
            </a:r>
            <a:r>
              <a:rPr lang="en-US" sz="1200" b="0" baseline="0" dirty="0" smtClean="0"/>
              <a:t>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Shape Styles </a:t>
            </a:r>
            <a:r>
              <a:rPr lang="en-US" sz="1200" baseline="0" dirty="0" smtClean="0"/>
              <a:t>group, click the arrow next to </a:t>
            </a:r>
            <a:r>
              <a:rPr lang="en-US" sz="1200" b="1" baseline="0" dirty="0" smtClean="0"/>
              <a:t>Shape Fill</a:t>
            </a:r>
            <a:r>
              <a:rPr lang="en-US" sz="1200" b="0" baseline="0" dirty="0" smtClean="0"/>
              <a:t>, point to</a:t>
            </a:r>
            <a:r>
              <a:rPr lang="en-US" sz="1200" b="1" baseline="0" dirty="0" smtClean="0"/>
              <a:t> Gradient</a:t>
            </a:r>
            <a:r>
              <a:rPr lang="en-US" sz="1200" b="0" baseline="0" dirty="0" smtClean="0"/>
              <a:t>, and then click </a:t>
            </a:r>
            <a:r>
              <a:rPr lang="en-US" sz="1200" b="1" baseline="0" dirty="0" smtClean="0"/>
              <a:t>More Gradients</a:t>
            </a:r>
            <a:r>
              <a:rPr lang="en-US" sz="1200" b="0" baseline="0" dirty="0" smtClean="0"/>
              <a:t>. In the </a:t>
            </a:r>
            <a:r>
              <a:rPr lang="en-US" sz="1200" b="1" baseline="0" dirty="0" smtClean="0"/>
              <a:t>Format Shape </a:t>
            </a:r>
            <a:r>
              <a:rPr lang="en-US" sz="1200" b="0" baseline="0" dirty="0" smtClean="0"/>
              <a:t>dialog box, in the left pane, click </a:t>
            </a:r>
            <a:r>
              <a:rPr lang="en-US" sz="1200" b="1" baseline="0" dirty="0" smtClean="0"/>
              <a:t>Fill</a:t>
            </a:r>
            <a:r>
              <a:rPr lang="en-US" sz="1200" b="0" baseline="0" dirty="0" smtClean="0"/>
              <a:t>, select </a:t>
            </a:r>
            <a:r>
              <a:rPr lang="en-US" sz="1200" b="1" baseline="0" dirty="0" smtClean="0"/>
              <a:t>Gradient fill </a:t>
            </a:r>
            <a:r>
              <a:rPr lang="en-US" sz="1200" b="0" baseline="0" dirty="0" smtClean="0"/>
              <a:t>in the </a:t>
            </a:r>
            <a:r>
              <a:rPr lang="en-US" sz="1200" b="1" baseline="0" dirty="0" smtClean="0"/>
              <a:t>Fill </a:t>
            </a:r>
            <a:r>
              <a:rPr lang="en-US" sz="1200" b="0" baseline="0" dirty="0" smtClean="0"/>
              <a:t>pane,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Type </a:t>
            </a:r>
            <a:r>
              <a:rPr lang="en-US" sz="1200" b="0" baseline="0" dirty="0" smtClean="0"/>
              <a:t>list, select </a:t>
            </a:r>
            <a:r>
              <a:rPr lang="en-US" sz="1200" b="1" baseline="0" dirty="0" smtClean="0"/>
              <a:t>Linear</a:t>
            </a:r>
            <a:r>
              <a:rPr lang="en-US" sz="1200" b="0" baseline="0" dirty="0" smtClean="0"/>
              <a:t>.</a:t>
            </a:r>
            <a:r>
              <a:rPr lang="en-US" sz="1200" b="1"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Click the button next to </a:t>
            </a:r>
            <a:r>
              <a:rPr lang="en-US" sz="1200" b="1" baseline="0" dirty="0" smtClean="0"/>
              <a:t>Direction</a:t>
            </a:r>
            <a:r>
              <a:rPr lang="en-US" sz="1200" b="0" baseline="0" dirty="0" smtClean="0"/>
              <a:t>, and then click </a:t>
            </a:r>
            <a:r>
              <a:rPr lang="en-US" sz="1200" b="1" baseline="0" dirty="0" smtClean="0"/>
              <a:t>Linear Down </a:t>
            </a:r>
            <a:r>
              <a:rPr lang="en-US" sz="1200" b="0" baseline="0" dirty="0" smtClean="0"/>
              <a:t>(first row, second option from the left).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two stops appear in the slider.</a:t>
            </a:r>
          </a:p>
          <a:p>
            <a:pPr marL="228600" indent="-228600">
              <a:buFont typeface="+mj-lt"/>
              <a:buAutoNum type="arabicPeriod" startAt="23"/>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216</a:t>
            </a:r>
            <a:r>
              <a:rPr lang="en-US" sz="1200" dirty="0" smtClean="0"/>
              <a:t>, Green: </a:t>
            </a:r>
            <a:r>
              <a:rPr lang="en-US" sz="1200" b="1" baseline="0" dirty="0" smtClean="0"/>
              <a:t>217</a:t>
            </a:r>
            <a:r>
              <a:rPr lang="en-US" sz="1200" dirty="0" smtClean="0"/>
              <a:t>, Blue: </a:t>
            </a:r>
            <a:r>
              <a:rPr lang="en-US" sz="1200" b="1" baseline="0" dirty="0" smtClean="0"/>
              <a:t>218</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0%</a:t>
            </a:r>
            <a:r>
              <a:rPr lang="en-US" sz="1200" b="0" kern="1200" baseline="0" dirty="0" smtClean="0">
                <a:solidFill>
                  <a:schemeClr val="tx1"/>
                </a:solidFill>
                <a:latin typeface="+mn-lt"/>
                <a:ea typeface="+mn-ea"/>
                <a:cs typeface="+mn-cs"/>
              </a:rPr>
              <a:t>.</a:t>
            </a:r>
            <a:endParaRPr lang="en-US" sz="1200" dirty="0" smtClean="0"/>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last stop in the slider, </a:t>
            </a:r>
            <a:r>
              <a:rPr lang="en-US" sz="1200" kern="1200" dirty="0" smtClean="0">
                <a:solidFill>
                  <a:schemeClr val="tx1"/>
                </a:solidFill>
                <a:latin typeface="+mn-lt"/>
                <a:ea typeface="+mn-ea"/>
                <a:cs typeface="+mn-cs"/>
              </a:rPr>
              <a:t>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216</a:t>
            </a:r>
            <a:r>
              <a:rPr lang="en-US" sz="1200" dirty="0" smtClean="0"/>
              <a:t>, Green: </a:t>
            </a:r>
            <a:r>
              <a:rPr lang="en-US" sz="1200" b="1" baseline="0" dirty="0" smtClean="0"/>
              <a:t>217</a:t>
            </a:r>
            <a:r>
              <a:rPr lang="en-US" sz="1200" dirty="0" smtClean="0"/>
              <a:t>, Blue: </a:t>
            </a:r>
            <a:r>
              <a:rPr lang="en-US" sz="1200" b="1" baseline="0" dirty="0" smtClean="0"/>
              <a:t>218</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100%</a:t>
            </a:r>
            <a:r>
              <a:rPr lang="en-US" sz="1200" b="0" kern="1200" baseline="0" dirty="0" smtClean="0">
                <a:solidFill>
                  <a:schemeClr val="tx1"/>
                </a:solidFill>
                <a:latin typeface="+mn-lt"/>
                <a:ea typeface="+mn-ea"/>
                <a:cs typeface="+mn-cs"/>
              </a:rPr>
              <a:t>.</a:t>
            </a:r>
            <a:endParaRPr lang="en-US" sz="1200" dirty="0" smtClean="0"/>
          </a:p>
          <a:p>
            <a:pPr marL="1257300" marR="0" lvl="2" indent="-342900" algn="l" defTabSz="914400" rtl="0" eaLnBrk="1" fontAlgn="auto" latinLnBrk="0" hangingPunct="1">
              <a:lnSpc>
                <a:spcPct val="100000"/>
              </a:lnSpc>
              <a:spcBef>
                <a:spcPts val="0"/>
              </a:spcBef>
              <a:spcAft>
                <a:spcPts val="0"/>
              </a:spcAft>
              <a:buClrTx/>
              <a:buSzTx/>
              <a:buFont typeface="+mj-lt"/>
              <a:buNone/>
              <a:tabLst/>
              <a:defRPr/>
            </a:pPr>
            <a:endParaRPr lang="en-US" sz="1200" b="0" baseline="0" dirty="0" smtClean="0"/>
          </a:p>
          <a:p>
            <a:endParaRPr lang="en-US" sz="1200" dirty="0" smtClean="0"/>
          </a:p>
          <a:p>
            <a:r>
              <a:rPr lang="en-US" sz="1200" dirty="0" smtClean="0"/>
              <a:t>To reproduce</a:t>
            </a:r>
            <a:r>
              <a:rPr lang="en-US" sz="1200" baseline="0" dirty="0" smtClean="0"/>
              <a:t> the animation effects on this slide, do the following:</a:t>
            </a:r>
            <a:endParaRPr lang="en-US" sz="1200" dirty="0" smtClean="0"/>
          </a:p>
          <a:p>
            <a:pPr marL="228600" indent="-228600">
              <a:buFont typeface="+mj-lt"/>
              <a:buAutoNum type="arabicPeriod"/>
            </a:pPr>
            <a:r>
              <a:rPr lang="en-US" sz="1200" baseline="0" dirty="0" smtClean="0"/>
              <a:t>On the slide, select the graphic. On the </a:t>
            </a:r>
            <a:r>
              <a:rPr lang="en-US" sz="1200" b="1" baseline="0" dirty="0" smtClean="0"/>
              <a:t>Animations</a:t>
            </a:r>
            <a:r>
              <a:rPr lang="en-US" sz="1200" baseline="0" dirty="0" smtClean="0"/>
              <a:t> tab, in the </a:t>
            </a:r>
            <a:r>
              <a:rPr lang="en-US" sz="1200" b="1" baseline="0" dirty="0" smtClean="0"/>
              <a:t>Advanced Animation </a:t>
            </a:r>
            <a:r>
              <a:rPr lang="en-US" sz="1200" baseline="0" dirty="0" smtClean="0"/>
              <a:t>group, click add </a:t>
            </a:r>
            <a:r>
              <a:rPr lang="en-US" sz="1200" b="1" baseline="0" dirty="0" smtClean="0"/>
              <a:t>Animation</a:t>
            </a:r>
            <a:r>
              <a:rPr lang="en-US" sz="1200" baseline="0" dirty="0" smtClean="0"/>
              <a:t>,  and then click </a:t>
            </a:r>
            <a:r>
              <a:rPr lang="en-US" sz="1200" b="1" baseline="0" dirty="0" smtClean="0"/>
              <a:t>More Entrance Effects</a:t>
            </a:r>
            <a:r>
              <a:rPr lang="en-US" sz="1200" baseline="0" dirty="0" smtClean="0"/>
              <a:t>. </a:t>
            </a:r>
            <a:r>
              <a:rPr lang="en-US" sz="1200" b="0" baseline="0" dirty="0" smtClean="0"/>
              <a:t>In the </a:t>
            </a:r>
            <a:r>
              <a:rPr lang="en-US" sz="1200" b="1" baseline="0" dirty="0" smtClean="0"/>
              <a:t>Add Entrance Effect </a:t>
            </a:r>
            <a:r>
              <a:rPr lang="en-US" sz="1200" b="0" baseline="0" dirty="0" smtClean="0"/>
              <a:t>dialog box, under </a:t>
            </a:r>
            <a:r>
              <a:rPr lang="en-US" sz="1200" b="1" baseline="0" dirty="0" smtClean="0"/>
              <a:t>Basic</a:t>
            </a:r>
            <a:r>
              <a:rPr lang="en-US" sz="1200" b="0" baseline="0" dirty="0" smtClean="0"/>
              <a:t>, click </a:t>
            </a:r>
            <a:r>
              <a:rPr lang="en-US" sz="1200" b="1" baseline="0" dirty="0" smtClean="0"/>
              <a:t>Peek In</a:t>
            </a:r>
            <a:r>
              <a:rPr lang="en-US" sz="1200" b="0" baseline="0" dirty="0" smtClean="0"/>
              <a:t>, and then click </a:t>
            </a:r>
            <a:r>
              <a:rPr lang="en-US" sz="1200" b="1" baseline="0" dirty="0" smtClean="0"/>
              <a:t>OK</a:t>
            </a:r>
            <a:r>
              <a:rPr lang="en-US" sz="1200" baseline="0" dirty="0" smtClean="0"/>
              <a:t>.</a:t>
            </a:r>
          </a:p>
          <a:p>
            <a:pPr marL="228600" indent="-228600">
              <a:buFont typeface="+mj-lt"/>
              <a:buAutoNum type="arabicPeriod"/>
            </a:pPr>
            <a:r>
              <a:rPr lang="en-US" sz="1200" baseline="0" dirty="0" smtClean="0"/>
              <a:t>Also on the </a:t>
            </a:r>
            <a:r>
              <a:rPr lang="en-US" sz="1200" b="1" baseline="0" dirty="0" smtClean="0"/>
              <a:t>Animations</a:t>
            </a:r>
            <a:r>
              <a:rPr lang="en-US" sz="1200" baseline="0" dirty="0" smtClean="0"/>
              <a:t> tab, in the </a:t>
            </a:r>
            <a:r>
              <a:rPr lang="en-US" sz="1200" b="1" baseline="0" dirty="0" smtClean="0"/>
              <a:t>Timing</a:t>
            </a:r>
            <a:r>
              <a:rPr lang="en-US" sz="1200" baseline="0" dirty="0" smtClean="0"/>
              <a:t> group, in the </a:t>
            </a:r>
            <a:r>
              <a:rPr lang="en-US" sz="1200" b="1" baseline="0" dirty="0" smtClean="0"/>
              <a:t>Duration</a:t>
            </a:r>
            <a:r>
              <a:rPr lang="en-US" sz="1200" baseline="0" dirty="0" smtClean="0"/>
              <a:t> box, enter </a:t>
            </a:r>
            <a:r>
              <a:rPr lang="en-US" sz="1200" b="1" baseline="0" dirty="0" smtClean="0"/>
              <a:t>1.00 seconds</a:t>
            </a:r>
            <a:r>
              <a:rPr lang="en-US" sz="1200" baseline="0" dirty="0" smtClean="0"/>
              <a:t>.</a:t>
            </a:r>
          </a:p>
          <a:p>
            <a:pPr marL="228600" indent="-228600">
              <a:buFont typeface="+mj-lt"/>
              <a:buAutoNum type="arabicPeriod"/>
            </a:pPr>
            <a:r>
              <a:rPr lang="en-US" sz="1200" baseline="0" dirty="0" smtClean="0"/>
              <a:t>Also on the </a:t>
            </a:r>
            <a:r>
              <a:rPr lang="en-US" sz="1200" b="1" baseline="0" dirty="0" smtClean="0"/>
              <a:t>Animations</a:t>
            </a:r>
            <a:r>
              <a:rPr lang="en-US" sz="1200" baseline="0" dirty="0" smtClean="0"/>
              <a:t> tab, in the </a:t>
            </a:r>
            <a:r>
              <a:rPr lang="en-US" sz="1200" b="1" baseline="0" dirty="0" smtClean="0"/>
              <a:t>Animation</a:t>
            </a:r>
            <a:r>
              <a:rPr lang="en-US" sz="1200" baseline="0" dirty="0" smtClean="0"/>
              <a:t> group, click </a:t>
            </a:r>
            <a:r>
              <a:rPr lang="en-US" sz="1200" b="1" baseline="0" dirty="0" smtClean="0"/>
              <a:t>Effect Options</a:t>
            </a:r>
            <a:r>
              <a:rPr lang="en-US" sz="120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Under </a:t>
            </a:r>
            <a:r>
              <a:rPr lang="en-US" sz="1200" b="1" baseline="0" dirty="0" smtClean="0"/>
              <a:t>Direction</a:t>
            </a:r>
            <a:r>
              <a:rPr lang="en-US" sz="1200" baseline="0" dirty="0" smtClean="0"/>
              <a:t>, select </a:t>
            </a:r>
            <a:r>
              <a:rPr lang="en-US" sz="1200" b="1" baseline="0" dirty="0" smtClean="0"/>
              <a:t>From Bottom</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Under </a:t>
            </a:r>
            <a:r>
              <a:rPr lang="en-US" sz="1200" b="1" baseline="0" dirty="0" smtClean="0"/>
              <a:t>Sequence</a:t>
            </a:r>
            <a:r>
              <a:rPr lang="en-US" sz="1200" baseline="0" dirty="0" smtClean="0"/>
              <a:t>, select </a:t>
            </a:r>
            <a:r>
              <a:rPr lang="en-US" sz="1200" b="1" baseline="0" dirty="0" smtClean="0"/>
              <a:t>One by One</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on the </a:t>
            </a:r>
            <a:r>
              <a:rPr lang="en-US" sz="1200" b="1" baseline="0" dirty="0" smtClean="0"/>
              <a:t>Animations</a:t>
            </a:r>
            <a:r>
              <a:rPr lang="en-US" sz="1200" baseline="0" dirty="0" smtClean="0"/>
              <a:t> tab, in the </a:t>
            </a:r>
            <a:r>
              <a:rPr lang="en-US" sz="1200" b="1" baseline="0" dirty="0" smtClean="0"/>
              <a:t>Advanced Animation </a:t>
            </a:r>
            <a:r>
              <a:rPr lang="en-US" sz="1200" baseline="0" dirty="0" smtClean="0"/>
              <a:t>group, click </a:t>
            </a:r>
            <a:r>
              <a:rPr lang="en-US" sz="1200" b="1" baseline="0" dirty="0" smtClean="0"/>
              <a:t>Animation Pane</a:t>
            </a:r>
            <a:r>
              <a:rPr lang="en-US" sz="1200" baseline="0" dirty="0" smtClean="0"/>
              <a:t>. In the </a:t>
            </a:r>
            <a:r>
              <a:rPr lang="en-US" sz="1200" b="1" baseline="0" dirty="0" smtClean="0"/>
              <a:t>Animation Pane</a:t>
            </a:r>
            <a:r>
              <a:rPr lang="en-US" sz="1200" baseline="0" dirty="0" smtClean="0"/>
              <a:t>, click the double arrow under the animation effect to expand the contents of the list of effects.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a:t>
            </a:r>
            <a:r>
              <a:rPr lang="en-US" sz="1200" baseline="0" dirty="0" smtClean="0"/>
              <a:t> </a:t>
            </a:r>
            <a:r>
              <a:rPr lang="en-US" sz="1200" b="1" baseline="0" dirty="0" smtClean="0"/>
              <a:t>Pane</a:t>
            </a:r>
            <a:r>
              <a:rPr lang="en-US" sz="1200" baseline="0" dirty="0" smtClean="0"/>
              <a:t>, s</a:t>
            </a:r>
            <a:r>
              <a:rPr lang="en-US" sz="1200" dirty="0" smtClean="0"/>
              <a:t>elect the first animation effect.</a:t>
            </a:r>
            <a:r>
              <a:rPr lang="en-US" sz="1200" baseline="0" dirty="0" smtClean="0"/>
              <a:t> On the </a:t>
            </a:r>
            <a:r>
              <a:rPr lang="en-US" sz="1200" b="1" baseline="0" dirty="0" smtClean="0"/>
              <a:t>Animations</a:t>
            </a:r>
            <a:r>
              <a:rPr lang="en-US" sz="1200" baseline="0" dirty="0" smtClean="0"/>
              <a:t> tab, in the </a:t>
            </a:r>
            <a:r>
              <a:rPr lang="en-US" sz="1200" b="1" baseline="0" dirty="0" smtClean="0"/>
              <a:t>Timing</a:t>
            </a:r>
            <a:r>
              <a:rPr lang="en-US" sz="1200" baseline="0" dirty="0" smtClean="0"/>
              <a:t> group</a:t>
            </a:r>
            <a:r>
              <a:rPr lang="en-US" sz="1200" b="0" baseline="0" dirty="0" smtClean="0"/>
              <a:t>, in the </a:t>
            </a:r>
            <a:r>
              <a:rPr lang="en-US" sz="1200" b="1" baseline="0" dirty="0" smtClean="0"/>
              <a:t>Start</a:t>
            </a:r>
            <a:r>
              <a:rPr lang="en-US" sz="1200" b="0" baseline="0" dirty="0" smtClean="0"/>
              <a:t> list, select </a:t>
            </a:r>
            <a:r>
              <a:rPr lang="en-US" sz="1200" b="1" baseline="0" dirty="0" smtClean="0"/>
              <a:t>With Previous</a:t>
            </a:r>
            <a:r>
              <a:rPr lang="en-US" sz="1200" b="0" baseline="0" dirty="0" smtClean="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 Pane</a:t>
            </a:r>
            <a:r>
              <a:rPr lang="en-US" sz="1200" baseline="0" dirty="0" smtClean="0"/>
              <a:t>, press and hold CTRL, select the second, fourth, sixth, and eighth </a:t>
            </a:r>
            <a:r>
              <a:rPr lang="en-US" sz="1200" b="0" baseline="0" dirty="0" smtClean="0"/>
              <a:t>animation effects </a:t>
            </a:r>
            <a:r>
              <a:rPr lang="en-US" sz="1200" baseline="0" dirty="0" smtClean="0"/>
              <a:t>(peek-in effects for the bulleted lists). On the </a:t>
            </a:r>
            <a:r>
              <a:rPr lang="en-US" sz="1200" b="1" baseline="0" dirty="0" smtClean="0"/>
              <a:t>Animations</a:t>
            </a:r>
            <a:r>
              <a:rPr lang="en-US" sz="1200" baseline="0" dirty="0" smtClean="0"/>
              <a:t> tab, in the </a:t>
            </a:r>
            <a:r>
              <a:rPr lang="en-US" sz="1200" b="1" baseline="0" dirty="0" smtClean="0"/>
              <a:t>Timing</a:t>
            </a:r>
            <a:r>
              <a:rPr lang="en-US" sz="1200" baseline="0" dirty="0" smtClean="0"/>
              <a:t> group, </a:t>
            </a:r>
            <a:r>
              <a:rPr lang="en-US" sz="1200" b="0" baseline="0" dirty="0" smtClean="0"/>
              <a:t>in the </a:t>
            </a:r>
            <a:r>
              <a:rPr lang="en-US" sz="1200" b="1" baseline="0" dirty="0" smtClean="0"/>
              <a:t>Start</a:t>
            </a:r>
            <a:r>
              <a:rPr lang="en-US" sz="1200" b="0" baseline="0" dirty="0" smtClean="0"/>
              <a:t> list, select </a:t>
            </a:r>
            <a:r>
              <a:rPr lang="en-US" sz="1200" b="1" baseline="0" dirty="0" smtClean="0"/>
              <a:t>With Previous</a:t>
            </a:r>
            <a:r>
              <a:rPr lang="en-US" sz="1200" baseline="0" dirty="0" smtClean="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on the </a:t>
            </a:r>
            <a:r>
              <a:rPr lang="en-US" sz="1200" b="1" baseline="0" dirty="0" smtClean="0"/>
              <a:t>Animations</a:t>
            </a:r>
            <a:r>
              <a:rPr lang="en-US" sz="1200" baseline="0" dirty="0" smtClean="0"/>
              <a:t> tab, in the </a:t>
            </a:r>
            <a:r>
              <a:rPr lang="en-US" sz="1200" b="1" baseline="0" dirty="0" smtClean="0"/>
              <a:t>Animation</a:t>
            </a:r>
            <a:r>
              <a:rPr lang="en-US" sz="1200" baseline="0" dirty="0" smtClean="0"/>
              <a:t> group, click </a:t>
            </a:r>
            <a:r>
              <a:rPr lang="en-US" sz="1200" b="1" baseline="0" dirty="0" smtClean="0"/>
              <a:t>Effect</a:t>
            </a:r>
            <a:r>
              <a:rPr lang="en-US" sz="1200" baseline="0" dirty="0" smtClean="0"/>
              <a:t> </a:t>
            </a:r>
            <a:r>
              <a:rPr lang="en-US" sz="1200" b="1" baseline="0" dirty="0" smtClean="0"/>
              <a:t>Options</a:t>
            </a:r>
            <a:r>
              <a:rPr lang="en-US" sz="1200" baseline="0" dirty="0" smtClean="0"/>
              <a:t>, and then under </a:t>
            </a:r>
            <a:r>
              <a:rPr lang="en-US" sz="1200" b="1" baseline="0" dirty="0" smtClean="0"/>
              <a:t>Direction</a:t>
            </a:r>
            <a:r>
              <a:rPr lang="en-US" sz="1200" baseline="0" dirty="0" smtClean="0"/>
              <a:t> click </a:t>
            </a:r>
            <a:r>
              <a:rPr lang="en-US" sz="1200" b="1" baseline="0" dirty="0" smtClean="0"/>
              <a:t>From Top</a:t>
            </a:r>
            <a:r>
              <a:rPr lang="en-US" sz="1200" b="0" baseline="0" dirty="0" smtClean="0"/>
              <a:t>. </a:t>
            </a:r>
          </a:p>
          <a:p>
            <a:endParaRPr lang="en-US" sz="1200" dirty="0" smtClean="0"/>
          </a:p>
          <a:p>
            <a:endParaRPr lang="en-US" sz="1200" dirty="0" smtClean="0"/>
          </a:p>
          <a:p>
            <a:r>
              <a:rPr lang="en-US" sz="1200" baseline="0" dirty="0" smtClean="0"/>
              <a:t>To reproduce the background effects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 </a:t>
            </a:r>
            <a:r>
              <a:rPr lang="en-US" sz="1200" kern="1200" dirty="0" smtClean="0">
                <a:solidFill>
                  <a:schemeClr val="tx1"/>
                </a:solidFill>
                <a:latin typeface="+mn-lt"/>
                <a:ea typeface="+mn-ea"/>
                <a:cs typeface="+mn-cs"/>
              </a:rPr>
              <a:t>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Radial</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From Center </a:t>
            </a:r>
            <a:r>
              <a:rPr lang="en-US" sz="1200" b="0" kern="1200" dirty="0" smtClean="0">
                <a:solidFill>
                  <a:schemeClr val="tx1"/>
                </a:solidFill>
                <a:latin typeface="+mn-lt"/>
                <a:ea typeface="+mn-ea"/>
                <a:cs typeface="+mn-cs"/>
              </a:rPr>
              <a:t>(third option from the left).</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two stops appear in the slider</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a:t>
            </a:r>
            <a:r>
              <a:rPr lang="en-US" sz="1200" b="0" kern="1200" dirty="0" smtClean="0">
                <a:solidFill>
                  <a:schemeClr val="tx1"/>
                </a:solidFill>
                <a:latin typeface="+mn-lt"/>
                <a:ea typeface="+mn-ea"/>
                <a:cs typeface="+mn-cs"/>
              </a:rPr>
              <a:t>(first row, first option from the left). </a:t>
            </a:r>
            <a:endParaRPr lang="en-US" sz="1200" b="1" kern="1200" baseline="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last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White, Background</a:t>
            </a:r>
            <a:r>
              <a:rPr lang="en-US" sz="1200" b="1" kern="1200" baseline="0" dirty="0" smtClean="0">
                <a:solidFill>
                  <a:schemeClr val="tx1"/>
                </a:solidFill>
                <a:latin typeface="+mn-lt"/>
                <a:ea typeface="+mn-ea"/>
                <a:cs typeface="+mn-cs"/>
              </a:rPr>
              <a:t> 1, Darker 35% </a:t>
            </a:r>
            <a:r>
              <a:rPr lang="en-US" sz="1200" b="0" kern="1200" baseline="0" dirty="0" smtClean="0">
                <a:solidFill>
                  <a:schemeClr val="tx1"/>
                </a:solidFill>
                <a:latin typeface="+mn-lt"/>
                <a:ea typeface="+mn-ea"/>
                <a:cs typeface="+mn-cs"/>
              </a:rPr>
              <a:t>(fifth row, first option from the left).</a:t>
            </a:r>
            <a:endParaRPr lang="en-US" sz="1200" b="0" dirty="0" smtClean="0"/>
          </a:p>
          <a:p>
            <a:endParaRPr lang="en-US" sz="1400" dirty="0" smtClean="0"/>
          </a:p>
        </p:txBody>
      </p:sp>
      <p:sp>
        <p:nvSpPr>
          <p:cNvPr id="5" name="Slide Image Placeholder 4"/>
          <p:cNvSpPr>
            <a:spLocks noGrp="1" noRot="1" noChangeAspect="1"/>
          </p:cNvSpPr>
          <p:nvPr>
            <p:ph type="sldImg"/>
          </p:nvPr>
        </p:nvSpPr>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sz="1400" b="1" dirty="0" smtClean="0"/>
              <a:t>Animated SmartArt horizontal bullet list</a:t>
            </a:r>
          </a:p>
          <a:p>
            <a:r>
              <a:rPr lang="en-US" sz="1400" dirty="0" smtClean="0"/>
              <a:t>(Intermediate)</a:t>
            </a:r>
          </a:p>
          <a:p>
            <a:endParaRPr lang="en-US" sz="1400" dirty="0" smtClean="0"/>
          </a:p>
          <a:p>
            <a:endParaRPr lang="en-US" sz="1400" dirty="0" smtClean="0"/>
          </a:p>
          <a:p>
            <a:r>
              <a:rPr lang="en-US" sz="1200" dirty="0" smtClean="0"/>
              <a:t>To reproduce the SmartArt effects on this slide, do the following:</a:t>
            </a:r>
          </a:p>
          <a:p>
            <a:pPr marL="228600" indent="-228600">
              <a:buFont typeface="+mj-lt"/>
              <a:buAutoNum type="arabicPeriod"/>
            </a:pPr>
            <a:r>
              <a:rPr lang="en-US" sz="1200" b="0" dirty="0" smtClean="0"/>
              <a:t>On the </a:t>
            </a:r>
            <a:r>
              <a:rPr lang="en-US" sz="1200" b="1" dirty="0" smtClean="0"/>
              <a:t>Home</a:t>
            </a:r>
            <a:r>
              <a:rPr lang="en-US" sz="1200" b="0" dirty="0" smtClean="0"/>
              <a:t> tab, in the </a:t>
            </a:r>
            <a:r>
              <a:rPr lang="en-US" sz="1200" b="1" dirty="0" smtClean="0"/>
              <a:t>Slides</a:t>
            </a:r>
            <a:r>
              <a:rPr lang="en-US" sz="1200" b="0" dirty="0" smtClean="0"/>
              <a:t> group, click </a:t>
            </a:r>
            <a:r>
              <a:rPr lang="en-US" sz="1200" b="1" dirty="0" smtClean="0"/>
              <a:t>Layout</a:t>
            </a:r>
            <a:r>
              <a:rPr lang="en-US" sz="1200" b="0" dirty="0" smtClean="0"/>
              <a:t>, and then click</a:t>
            </a:r>
            <a:r>
              <a:rPr lang="en-US" sz="1200" b="0" baseline="0" dirty="0" smtClean="0"/>
              <a:t> </a:t>
            </a:r>
            <a:r>
              <a:rPr lang="en-US" sz="1200" b="1" baseline="0" dirty="0" smtClean="0"/>
              <a:t>Blank</a:t>
            </a:r>
            <a:r>
              <a:rPr lang="en-US" sz="1200" b="0" baseline="0" dirty="0" smtClean="0"/>
              <a:t>. </a:t>
            </a:r>
          </a:p>
          <a:p>
            <a:pPr marL="228600" indent="-228600">
              <a:buFont typeface="+mj-lt"/>
              <a:buAutoNum type="arabicPeriod"/>
            </a:pPr>
            <a:r>
              <a:rPr lang="en-US" sz="1200" b="0" dirty="0" smtClean="0"/>
              <a:t>On the </a:t>
            </a:r>
            <a:r>
              <a:rPr lang="en-US" sz="1200" b="1" dirty="0" smtClean="0"/>
              <a:t>Insert tab</a:t>
            </a:r>
            <a:r>
              <a:rPr lang="en-US" sz="1200" b="0" dirty="0" smtClean="0"/>
              <a:t>, in the </a:t>
            </a:r>
            <a:r>
              <a:rPr lang="en-US" sz="1200" b="1" dirty="0" smtClean="0"/>
              <a:t>Illustrations</a:t>
            </a:r>
            <a:r>
              <a:rPr lang="en-US" sz="1200" dirty="0" smtClean="0"/>
              <a:t> group, click </a:t>
            </a:r>
            <a:r>
              <a:rPr lang="en-US" sz="1200" b="1" dirty="0" smtClean="0"/>
              <a:t>SmartArt</a:t>
            </a:r>
            <a:r>
              <a:rPr lang="en-US" sz="1200" b="0" dirty="0" smtClean="0"/>
              <a:t>. </a:t>
            </a:r>
            <a:r>
              <a:rPr lang="en-US" sz="1200" b="0" baseline="0" dirty="0" smtClean="0"/>
              <a:t>In the </a:t>
            </a:r>
            <a:r>
              <a:rPr lang="en-US" sz="1200" b="1" baseline="0" dirty="0" smtClean="0"/>
              <a:t>Choose a SmartArt Graphic</a:t>
            </a:r>
            <a:r>
              <a:rPr lang="en-US" sz="1200" b="0" baseline="0" dirty="0" smtClean="0"/>
              <a:t> dialog box, in the left pane, click </a:t>
            </a:r>
            <a:r>
              <a:rPr lang="en-US" sz="1200" b="1" baseline="0" dirty="0" smtClean="0"/>
              <a:t>List</a:t>
            </a:r>
            <a:r>
              <a:rPr lang="en-US" sz="1200" b="0" baseline="0" dirty="0" smtClean="0"/>
              <a:t>. In the </a:t>
            </a:r>
            <a:r>
              <a:rPr lang="en-US" sz="1200" b="1" baseline="0" dirty="0" smtClean="0"/>
              <a:t>List</a:t>
            </a:r>
            <a:r>
              <a:rPr lang="en-US" sz="1200" b="0" baseline="0" dirty="0" smtClean="0"/>
              <a:t> pane, click </a:t>
            </a:r>
            <a:r>
              <a:rPr lang="en-US" sz="1200" b="1" baseline="0" dirty="0" smtClean="0"/>
              <a:t>Horizontal Bullet List</a:t>
            </a:r>
            <a:r>
              <a:rPr lang="en-US" sz="1200" baseline="0" dirty="0" smtClean="0"/>
              <a:t>, and then click </a:t>
            </a:r>
            <a:r>
              <a:rPr lang="en-US" sz="1200" b="1" baseline="0" dirty="0" smtClean="0"/>
              <a:t>OK</a:t>
            </a:r>
            <a:r>
              <a:rPr lang="en-US" sz="1200" baseline="0" dirty="0" smtClean="0"/>
              <a:t> to insert the graphic into the slide.</a:t>
            </a:r>
            <a:endParaRPr lang="en-US" sz="1200" b="0" dirty="0" smtClean="0"/>
          </a:p>
          <a:p>
            <a:pPr marL="228600" indent="-228600">
              <a:buFont typeface="+mj-lt"/>
              <a:buAutoNum type="arabicPeriod"/>
            </a:pPr>
            <a:r>
              <a:rPr lang="en-US" sz="1200" b="0" baseline="0" dirty="0" smtClean="0"/>
              <a:t>On the slide, in the graphic, select the third “topic” rectangle from the left. Under </a:t>
            </a:r>
            <a:r>
              <a:rPr lang="en-US" sz="1200" b="1" baseline="0" dirty="0" smtClean="0"/>
              <a:t>SmartArt</a:t>
            </a:r>
            <a:r>
              <a:rPr lang="en-US" sz="1200" b="0" baseline="0" dirty="0" smtClean="0"/>
              <a:t> </a:t>
            </a:r>
            <a:r>
              <a:rPr lang="en-US" sz="1200" b="1" baseline="0" dirty="0" smtClean="0"/>
              <a:t>Tools</a:t>
            </a:r>
            <a:r>
              <a:rPr lang="en-US" sz="1200" b="0" baseline="0" dirty="0" smtClean="0"/>
              <a:t>, on the </a:t>
            </a:r>
            <a:r>
              <a:rPr lang="en-US" sz="1200" b="1" baseline="0" dirty="0" smtClean="0"/>
              <a:t>Design</a:t>
            </a:r>
            <a:r>
              <a:rPr lang="en-US" sz="1200" b="0" baseline="0" dirty="0" smtClean="0"/>
              <a:t> tab, in the </a:t>
            </a:r>
            <a:r>
              <a:rPr lang="en-US" sz="1200" b="1" baseline="0" dirty="0" smtClean="0"/>
              <a:t>Create</a:t>
            </a:r>
            <a:r>
              <a:rPr lang="en-US" sz="1200" b="0" baseline="0" dirty="0" smtClean="0"/>
              <a:t> </a:t>
            </a:r>
            <a:r>
              <a:rPr lang="en-US" sz="1200" b="1" baseline="0" dirty="0" smtClean="0"/>
              <a:t>Graphic</a:t>
            </a:r>
            <a:r>
              <a:rPr lang="en-US" sz="1200" b="0" baseline="0" dirty="0" smtClean="0"/>
              <a:t> group, click the arrow next to </a:t>
            </a:r>
            <a:r>
              <a:rPr lang="en-US" sz="1200" b="1" baseline="0" dirty="0" smtClean="0"/>
              <a:t>Add</a:t>
            </a:r>
            <a:r>
              <a:rPr lang="en-US" sz="1200" b="0" baseline="0" dirty="0" smtClean="0"/>
              <a:t> </a:t>
            </a:r>
            <a:r>
              <a:rPr lang="en-US" sz="1200" b="1" baseline="0" dirty="0" smtClean="0"/>
              <a:t>Shape</a:t>
            </a:r>
            <a:r>
              <a:rPr lang="en-US" sz="1200" b="0" baseline="0" dirty="0" smtClean="0"/>
              <a:t>, and then click </a:t>
            </a:r>
            <a:r>
              <a:rPr lang="en-US" sz="1200" b="1" baseline="0" dirty="0" smtClean="0"/>
              <a:t>Add</a:t>
            </a:r>
            <a:r>
              <a:rPr lang="en-US" sz="1200" b="0" baseline="0" dirty="0" smtClean="0"/>
              <a:t> </a:t>
            </a:r>
            <a:r>
              <a:rPr lang="en-US" sz="1200" b="1" baseline="0" dirty="0" smtClean="0"/>
              <a:t>Shape</a:t>
            </a:r>
            <a:r>
              <a:rPr lang="en-US" sz="1200" b="0" baseline="0" dirty="0" smtClean="0"/>
              <a:t> </a:t>
            </a:r>
            <a:r>
              <a:rPr lang="en-US" sz="1200" b="1" baseline="0" dirty="0" smtClean="0"/>
              <a:t>After</a:t>
            </a:r>
            <a:r>
              <a:rPr lang="en-US" sz="1200" b="0" baseline="0" dirty="0" smtClean="0"/>
              <a:t>.</a:t>
            </a:r>
          </a:p>
          <a:p>
            <a:pPr marL="228600" indent="-228600">
              <a:buFont typeface="+mj-lt"/>
              <a:buAutoNum type="arabicPeriod"/>
            </a:pPr>
            <a:r>
              <a:rPr lang="en-US" sz="1200" dirty="0" smtClean="0"/>
              <a:t>Select</a:t>
            </a:r>
            <a:r>
              <a:rPr lang="en-US" sz="1200" baseline="0" dirty="0" smtClean="0"/>
              <a:t> the graphic, and then click one of the arrows on the left border. In the </a:t>
            </a:r>
            <a:r>
              <a:rPr lang="en-US" sz="1200" b="1" baseline="0" dirty="0" smtClean="0"/>
              <a:t>Type your text here </a:t>
            </a:r>
            <a:r>
              <a:rPr lang="en-US" sz="1200" baseline="0" dirty="0" smtClean="0"/>
              <a:t>dialog box, enter text for the topic headings and bullet points. (</a:t>
            </a:r>
            <a:r>
              <a:rPr lang="en-US" sz="1200" b="0" baseline="0" dirty="0" smtClean="0"/>
              <a:t>Note: To create a bulleted list below the new, fourth “topic” rectangle, select the topic heading text box in the </a:t>
            </a:r>
            <a:r>
              <a:rPr lang="en-US" sz="1200" b="1" baseline="0" dirty="0" smtClean="0"/>
              <a:t>Type your text here </a:t>
            </a:r>
            <a:r>
              <a:rPr lang="en-US" sz="1200" b="0" baseline="0" dirty="0" smtClean="0"/>
              <a:t>dialog box, and then under </a:t>
            </a:r>
            <a:r>
              <a:rPr lang="en-US" sz="1200" b="1" baseline="0" dirty="0" smtClean="0"/>
              <a:t>SmartArt</a:t>
            </a:r>
            <a:r>
              <a:rPr lang="en-US" sz="1200" b="0" baseline="0" dirty="0" smtClean="0"/>
              <a:t> </a:t>
            </a:r>
            <a:r>
              <a:rPr lang="en-US" sz="1200" b="1" baseline="0" dirty="0" smtClean="0"/>
              <a:t>Tools</a:t>
            </a:r>
            <a:r>
              <a:rPr lang="en-US" sz="1200" b="0" baseline="0" dirty="0" smtClean="0"/>
              <a:t>, on the </a:t>
            </a:r>
            <a:r>
              <a:rPr lang="en-US" sz="1200" b="1" baseline="0" dirty="0" smtClean="0"/>
              <a:t>Design</a:t>
            </a:r>
            <a:r>
              <a:rPr lang="en-US" sz="1200" b="0" baseline="0" dirty="0" smtClean="0"/>
              <a:t> tab, in the </a:t>
            </a:r>
            <a:r>
              <a:rPr lang="en-US" sz="1200" b="1" baseline="0" dirty="0" smtClean="0"/>
              <a:t>Create</a:t>
            </a:r>
            <a:r>
              <a:rPr lang="en-US" sz="1200" b="0" baseline="0" dirty="0" smtClean="0"/>
              <a:t> </a:t>
            </a:r>
            <a:r>
              <a:rPr lang="en-US" sz="1200" b="1" baseline="0" dirty="0" smtClean="0"/>
              <a:t>Graphic</a:t>
            </a:r>
            <a:r>
              <a:rPr lang="en-US" sz="1200" b="0" baseline="0" dirty="0" smtClean="0"/>
              <a:t> group, click </a:t>
            </a:r>
            <a:r>
              <a:rPr lang="en-US" sz="1200" b="1" baseline="0" dirty="0" smtClean="0"/>
              <a:t>Add</a:t>
            </a:r>
            <a:r>
              <a:rPr lang="en-US" sz="1200" b="0" baseline="0" dirty="0" smtClean="0"/>
              <a:t> </a:t>
            </a:r>
            <a:r>
              <a:rPr lang="en-US" sz="1200" b="1" baseline="0" dirty="0" smtClean="0"/>
              <a:t>Bullet</a:t>
            </a:r>
            <a:r>
              <a:rPr lang="en-US" sz="1200" b="0" baseline="0" dirty="0" smtClean="0"/>
              <a:t>. Enter text into the new bullet text box. Repeat the process to add a second bullet.)</a:t>
            </a:r>
          </a:p>
          <a:p>
            <a:pPr marL="228600" indent="-228600">
              <a:buFont typeface="+mj-lt"/>
              <a:buAutoNum type="arabicPeriod"/>
            </a:pPr>
            <a:r>
              <a:rPr lang="en-US" sz="1200" b="0" baseline="0" dirty="0" smtClean="0"/>
              <a:t>Select the graphic. Under </a:t>
            </a:r>
            <a:r>
              <a:rPr lang="en-US" sz="1200" b="1" baseline="0" dirty="0" smtClean="0"/>
              <a:t>SmartArt Tools</a:t>
            </a:r>
            <a:r>
              <a:rPr lang="en-US" sz="1200" b="0" baseline="0" dirty="0" smtClean="0"/>
              <a:t>, on the </a:t>
            </a:r>
            <a:r>
              <a:rPr lang="en-US" sz="1200" b="1" baseline="0" dirty="0" smtClean="0"/>
              <a:t>Format</a:t>
            </a:r>
            <a:r>
              <a:rPr lang="en-US" sz="1200" b="0" baseline="0" dirty="0" smtClean="0"/>
              <a:t> tab, click </a:t>
            </a:r>
            <a:r>
              <a:rPr lang="en-US" sz="1200" b="1" baseline="0" dirty="0" smtClean="0"/>
              <a:t>Size</a:t>
            </a:r>
            <a:r>
              <a:rPr lang="en-US" sz="1200" b="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Height</a:t>
            </a:r>
            <a:r>
              <a:rPr lang="en-US" sz="1200" b="0" baseline="0" dirty="0" smtClean="0"/>
              <a:t> box, enter </a:t>
            </a:r>
            <a:r>
              <a:rPr lang="en-US" sz="1200" b="1" baseline="0" dirty="0" smtClean="0"/>
              <a:t>4.44”</a:t>
            </a:r>
            <a:r>
              <a:rPr lang="en-US" sz="1200" b="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Width</a:t>
            </a:r>
            <a:r>
              <a:rPr lang="en-US" sz="1200" b="0" baseline="0" dirty="0" smtClean="0"/>
              <a:t> box, enter </a:t>
            </a:r>
            <a:r>
              <a:rPr lang="en-US" sz="1200" b="1" baseline="0" dirty="0" smtClean="0"/>
              <a:t>9.47”</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6"/>
              <a:tabLst/>
              <a:defRPr/>
            </a:pPr>
            <a:r>
              <a:rPr lang="en-US" sz="1200" b="0" baseline="0" dirty="0" smtClean="0"/>
              <a:t>Under </a:t>
            </a:r>
            <a:r>
              <a:rPr lang="en-US" sz="1200" b="1" baseline="0" dirty="0" smtClean="0"/>
              <a:t>SmartArt Tools</a:t>
            </a:r>
            <a:r>
              <a:rPr lang="en-US" sz="1200" b="0" baseline="0" dirty="0" smtClean="0"/>
              <a:t>, on the </a:t>
            </a:r>
            <a:r>
              <a:rPr lang="en-US" sz="1200" b="1" baseline="0" dirty="0" smtClean="0"/>
              <a:t>Format</a:t>
            </a:r>
            <a:r>
              <a:rPr lang="en-US" sz="1200" b="0" baseline="0" dirty="0" smtClean="0"/>
              <a:t> tab, click </a:t>
            </a:r>
            <a:r>
              <a:rPr lang="en-US" sz="1200" b="1" baseline="0" dirty="0" smtClean="0"/>
              <a:t>Arrange</a:t>
            </a:r>
            <a:r>
              <a:rPr lang="en-US" sz="1200" b="0" baseline="0" dirty="0" smtClean="0"/>
              <a:t>, click </a:t>
            </a:r>
            <a:r>
              <a:rPr lang="en-US" sz="1200" b="1" baseline="0" dirty="0" smtClean="0"/>
              <a:t>Align</a:t>
            </a:r>
            <a:r>
              <a:rPr lang="en-US" sz="1200" b="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Click </a:t>
            </a:r>
            <a:r>
              <a:rPr lang="en-US" sz="1200" b="1" baseline="0" dirty="0" smtClean="0"/>
              <a:t>Align to Slide</a:t>
            </a:r>
            <a:r>
              <a:rPr lang="en-US" sz="1200" b="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Click </a:t>
            </a:r>
            <a:r>
              <a:rPr lang="en-US" sz="1200" b="1" baseline="0" dirty="0" smtClean="0"/>
              <a:t>Align Middle</a:t>
            </a:r>
            <a:r>
              <a:rPr lang="en-US" sz="1200" b="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Click </a:t>
            </a:r>
            <a:r>
              <a:rPr lang="en-US" sz="1200" b="1" baseline="0" dirty="0" smtClean="0"/>
              <a:t>Align Center</a:t>
            </a:r>
            <a:r>
              <a:rPr lang="en-US" sz="1200" b="0" baseline="0" dirty="0" smtClean="0"/>
              <a:t>. </a:t>
            </a:r>
          </a:p>
          <a:p>
            <a:pPr marL="228600" indent="-228600">
              <a:buFont typeface="+mj-lt"/>
              <a:buAutoNum type="arabicPeriod" startAt="7"/>
            </a:pPr>
            <a:r>
              <a:rPr lang="en-US" sz="1200" dirty="0" smtClean="0"/>
              <a:t>On the slide, select</a:t>
            </a:r>
            <a:r>
              <a:rPr lang="en-US" sz="1200" baseline="0" dirty="0" smtClean="0"/>
              <a:t> the graphic. On the </a:t>
            </a:r>
            <a:r>
              <a:rPr lang="en-US" sz="1200" b="1" baseline="0" dirty="0" smtClean="0"/>
              <a:t>Design</a:t>
            </a:r>
            <a:r>
              <a:rPr lang="en-US" sz="1200" baseline="0" dirty="0" smtClean="0"/>
              <a:t> tab, in the </a:t>
            </a:r>
            <a:r>
              <a:rPr lang="en-US" sz="1200" b="1" baseline="0" dirty="0" smtClean="0"/>
              <a:t>Themes</a:t>
            </a:r>
            <a:r>
              <a:rPr lang="en-US" sz="1200" baseline="0" dirty="0" smtClean="0"/>
              <a:t> group, click </a:t>
            </a:r>
            <a:r>
              <a:rPr lang="en-US" sz="1200" b="1" baseline="0" dirty="0" smtClean="0"/>
              <a:t>Colors</a:t>
            </a:r>
            <a:r>
              <a:rPr lang="en-US" sz="1200" b="0" baseline="0" dirty="0" smtClean="0"/>
              <a:t>,</a:t>
            </a:r>
            <a:r>
              <a:rPr lang="en-US" sz="1200" b="1" baseline="0" dirty="0" smtClean="0"/>
              <a:t> </a:t>
            </a:r>
            <a:r>
              <a:rPr lang="en-US" sz="1200" b="0" baseline="0" dirty="0" smtClean="0"/>
              <a:t>and then under </a:t>
            </a:r>
            <a:r>
              <a:rPr lang="en-US" sz="1200" b="1" baseline="0" dirty="0" smtClean="0"/>
              <a:t>Built-in</a:t>
            </a:r>
            <a:r>
              <a:rPr lang="en-US" sz="1200" b="0" baseline="0" dirty="0" smtClean="0"/>
              <a:t> click </a:t>
            </a:r>
            <a:r>
              <a:rPr lang="en-US" sz="1200" b="1" baseline="0" dirty="0" smtClean="0"/>
              <a:t>Technic</a:t>
            </a:r>
            <a:r>
              <a:rPr lang="en-US" sz="1200" b="0" baseline="0" dirty="0" smtClean="0"/>
              <a:t>.</a:t>
            </a:r>
            <a:r>
              <a:rPr lang="en-US" sz="1200" b="1" baseline="0" dirty="0" smtClean="0"/>
              <a:t> </a:t>
            </a:r>
            <a:r>
              <a:rPr lang="en-US" sz="1200" b="0" baseline="0" dirty="0" smtClean="0"/>
              <a:t>(</a:t>
            </a:r>
            <a:r>
              <a:rPr lang="en-US" dirty="0" smtClean="0"/>
              <a:t>Note: if this action is taken in a PowerPoint presentation containing more than one slide, the color scheme will be applied to all of the slides.)</a:t>
            </a:r>
            <a:endParaRPr lang="en-US" sz="1200" kern="1200" baseline="0" dirty="0" smtClean="0">
              <a:solidFill>
                <a:schemeClr val="tx1"/>
              </a:solidFill>
              <a:latin typeface="+mn-lt"/>
              <a:ea typeface="+mn-ea"/>
              <a:cs typeface="+mn-cs"/>
            </a:endParaRPr>
          </a:p>
          <a:p>
            <a:pPr marL="228600" indent="-228600">
              <a:buFont typeface="+mj-lt"/>
              <a:buAutoNum type="arabicPeriod" startAt="7"/>
            </a:pPr>
            <a:r>
              <a:rPr lang="en-US" sz="1200" b="0" baseline="0" dirty="0" smtClean="0"/>
              <a:t>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Design</a:t>
            </a:r>
            <a:r>
              <a:rPr lang="en-US" sz="1200" baseline="0" dirty="0" smtClean="0"/>
              <a:t> tab, in the </a:t>
            </a:r>
            <a:r>
              <a:rPr lang="en-US" sz="1200" b="1" baseline="0" dirty="0" smtClean="0"/>
              <a:t>SmartArt</a:t>
            </a:r>
            <a:r>
              <a:rPr lang="en-US" sz="1200" baseline="0" dirty="0" smtClean="0"/>
              <a:t> </a:t>
            </a:r>
            <a:r>
              <a:rPr lang="en-US" sz="1200" b="1" baseline="0" dirty="0" smtClean="0"/>
              <a:t>Styles</a:t>
            </a:r>
            <a:r>
              <a:rPr lang="en-US" sz="1200" baseline="0" dirty="0" smtClean="0"/>
              <a:t> group, do the following:</a:t>
            </a:r>
          </a:p>
          <a:p>
            <a:pPr marL="685800" lvl="1" indent="-228600">
              <a:buFont typeface="Arial" pitchFamily="34" charset="0"/>
              <a:buChar char="•"/>
            </a:pPr>
            <a:r>
              <a:rPr lang="en-US" sz="1200" baseline="0" dirty="0" smtClean="0"/>
              <a:t>Click </a:t>
            </a:r>
            <a:r>
              <a:rPr lang="en-US" sz="1200" b="1" baseline="0" dirty="0" smtClean="0"/>
              <a:t>Change</a:t>
            </a:r>
            <a:r>
              <a:rPr lang="en-US" sz="1200" baseline="0" dirty="0" smtClean="0"/>
              <a:t> </a:t>
            </a:r>
            <a:r>
              <a:rPr lang="en-US" sz="1200" b="1" baseline="0" dirty="0" smtClean="0"/>
              <a:t>Colors</a:t>
            </a:r>
            <a:r>
              <a:rPr lang="en-US" sz="1200" b="0" baseline="0" dirty="0" smtClean="0"/>
              <a:t> and then under </a:t>
            </a:r>
            <a:r>
              <a:rPr lang="en-US" sz="1200" b="1" baseline="0" dirty="0" smtClean="0"/>
              <a:t>Colorful</a:t>
            </a:r>
            <a:r>
              <a:rPr lang="en-US" sz="1200" b="0" baseline="0" dirty="0" smtClean="0"/>
              <a:t> click </a:t>
            </a:r>
            <a:r>
              <a:rPr lang="en-US" sz="1200" b="1" baseline="0" dirty="0" smtClean="0"/>
              <a:t>Colorful Range – Accent Colors 5 to 6 </a:t>
            </a:r>
            <a:r>
              <a:rPr lang="en-US" sz="1200" b="0" baseline="0" dirty="0" smtClean="0"/>
              <a:t>(fifth option from the left).</a:t>
            </a:r>
          </a:p>
          <a:p>
            <a:pPr marL="685800" lvl="1" indent="-228600">
              <a:buFont typeface="Arial" pitchFamily="34" charset="0"/>
              <a:buChar char="•"/>
            </a:pPr>
            <a:r>
              <a:rPr lang="en-US" sz="1200" baseline="0" dirty="0" smtClean="0"/>
              <a:t>Click </a:t>
            </a:r>
            <a:r>
              <a:rPr lang="en-US" sz="1200" b="1" baseline="0" dirty="0" smtClean="0"/>
              <a:t>More</a:t>
            </a:r>
            <a:r>
              <a:rPr lang="en-US" sz="1200" b="0" baseline="0" dirty="0" smtClean="0"/>
              <a:t>, and then under </a:t>
            </a:r>
            <a:r>
              <a:rPr lang="en-US" sz="1200" b="1" baseline="0" dirty="0" smtClean="0"/>
              <a:t>Best Match for Document</a:t>
            </a:r>
            <a:r>
              <a:rPr lang="en-US" sz="1200" b="0" baseline="0" dirty="0" smtClean="0"/>
              <a:t> click </a:t>
            </a:r>
            <a:r>
              <a:rPr lang="en-US" sz="1200" b="1" baseline="0" dirty="0" smtClean="0"/>
              <a:t>Intense Effect </a:t>
            </a:r>
            <a:r>
              <a:rPr lang="en-US" sz="1200" b="0" baseline="0" dirty="0" smtClean="0"/>
              <a:t>(fifth option from the left).</a:t>
            </a:r>
          </a:p>
          <a:p>
            <a:pPr marL="228600" indent="-228600">
              <a:buFont typeface="+mj-lt"/>
              <a:buAutoNum type="arabicPeriod" startAt="7"/>
            </a:pPr>
            <a:r>
              <a:rPr lang="en-US" sz="1200" baseline="0" dirty="0" smtClean="0"/>
              <a:t>Press and hold SHIFT, and then select all four “topic” rectangles. </a:t>
            </a:r>
          </a:p>
          <a:p>
            <a:pPr marL="228600" indent="-228600">
              <a:buFont typeface="+mj-lt"/>
              <a:buAutoNum type="arabicPeriod" startAt="7"/>
            </a:pPr>
            <a:r>
              <a:rPr lang="en-US" sz="1200" b="0" baseline="0" dirty="0" smtClean="0"/>
              <a:t>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Shapes </a:t>
            </a:r>
            <a:r>
              <a:rPr lang="en-US" sz="1200" baseline="0" dirty="0" smtClean="0"/>
              <a:t>group, click </a:t>
            </a:r>
            <a:r>
              <a:rPr lang="en-US" sz="1200" b="1" baseline="0" dirty="0" smtClean="0"/>
              <a:t>Change</a:t>
            </a:r>
            <a:r>
              <a:rPr lang="en-US" sz="1200" baseline="0" dirty="0" smtClean="0"/>
              <a:t> </a:t>
            </a:r>
            <a:r>
              <a:rPr lang="en-US" sz="1200" b="1" baseline="0" dirty="0" smtClean="0"/>
              <a:t>Shape</a:t>
            </a:r>
            <a:r>
              <a:rPr lang="en-US" sz="1200" b="0" baseline="0" dirty="0" smtClean="0"/>
              <a:t>, and then under </a:t>
            </a:r>
            <a:r>
              <a:rPr lang="en-US" sz="1200" b="1" baseline="0" dirty="0" smtClean="0"/>
              <a:t>Rectangles</a:t>
            </a:r>
            <a:r>
              <a:rPr lang="en-US" sz="1200" b="0" baseline="0" dirty="0" smtClean="0"/>
              <a:t> click </a:t>
            </a:r>
            <a:r>
              <a:rPr lang="en-US" sz="1200" b="1" baseline="0" dirty="0" smtClean="0"/>
              <a:t>Round Single Corner Rectangle </a:t>
            </a:r>
            <a:r>
              <a:rPr lang="en-US" sz="1200" b="0" baseline="0" dirty="0" smtClean="0"/>
              <a:t>(seventh option from the left).</a:t>
            </a:r>
          </a:p>
          <a:p>
            <a:pPr marL="228600" indent="-228600">
              <a:buFont typeface="+mj-lt"/>
              <a:buAutoNum type="arabicPeriod" startAt="7"/>
            </a:pPr>
            <a:r>
              <a:rPr lang="en-US" sz="1200" b="0" baseline="0" dirty="0" smtClean="0"/>
              <a:t>On the </a:t>
            </a:r>
            <a:r>
              <a:rPr lang="en-US" sz="1200" b="1" baseline="0" dirty="0" smtClean="0"/>
              <a:t>Home</a:t>
            </a:r>
            <a:r>
              <a:rPr lang="en-US" sz="1200" b="0" baseline="0" dirty="0" smtClean="0"/>
              <a:t> tab, in the </a:t>
            </a:r>
            <a:r>
              <a:rPr lang="en-US" sz="1200" b="1" baseline="0" dirty="0" smtClean="0"/>
              <a:t>Font </a:t>
            </a:r>
            <a:r>
              <a:rPr lang="en-US" sz="1200" b="0" baseline="0" dirty="0" smtClean="0"/>
              <a:t>group, select </a:t>
            </a:r>
            <a:r>
              <a:rPr lang="en-US" sz="1200" b="1" baseline="0" dirty="0" smtClean="0"/>
              <a:t>Gill Sans MT Condensed </a:t>
            </a:r>
            <a:r>
              <a:rPr lang="en-US" sz="1200" b="0" baseline="0" dirty="0" smtClean="0"/>
              <a:t>from the </a:t>
            </a:r>
            <a:r>
              <a:rPr lang="en-US" sz="1200" b="1" baseline="0" dirty="0" smtClean="0"/>
              <a:t>Font</a:t>
            </a:r>
            <a:r>
              <a:rPr lang="en-US" sz="1200" b="0" baseline="0" dirty="0" smtClean="0"/>
              <a:t> list.</a:t>
            </a:r>
          </a:p>
          <a:p>
            <a:pPr marL="228600" indent="-228600">
              <a:buFont typeface="+mj-lt"/>
              <a:buAutoNum type="arabicPeriod" startAt="7"/>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Paragraph</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Align Text Left</a:t>
            </a:r>
            <a:r>
              <a:rPr lang="en-US" sz="1200" kern="1200" dirty="0" smtClean="0">
                <a:solidFill>
                  <a:schemeClr val="tx1"/>
                </a:solidFill>
                <a:latin typeface="+mn-lt"/>
                <a:ea typeface="+mn-ea"/>
                <a:cs typeface="+mn-cs"/>
              </a:rPr>
              <a:t>. </a:t>
            </a:r>
          </a:p>
          <a:p>
            <a:pPr marL="228600" indent="-228600">
              <a:buFont typeface="+mj-lt"/>
              <a:buAutoNum type="arabicPeriod" startAt="7"/>
            </a:pPr>
            <a:r>
              <a:rPr lang="en-US" sz="1200" b="0" baseline="0" dirty="0" smtClean="0"/>
              <a:t>On the </a:t>
            </a:r>
            <a:r>
              <a:rPr lang="en-US" sz="1200" b="1" baseline="0" dirty="0" smtClean="0"/>
              <a:t>Home</a:t>
            </a:r>
            <a:r>
              <a:rPr lang="en-US" sz="1200" b="0" baseline="0" dirty="0" smtClean="0"/>
              <a:t> tab, in the bottom right corner of the </a:t>
            </a:r>
            <a:r>
              <a:rPr lang="en-US" sz="1200" b="1" baseline="0" dirty="0" smtClean="0"/>
              <a:t>Drawing </a:t>
            </a:r>
            <a:r>
              <a:rPr lang="en-US" sz="1200" b="0" baseline="0" dirty="0" smtClean="0"/>
              <a:t>group, click the </a:t>
            </a:r>
            <a:r>
              <a:rPr lang="en-US" sz="1200" b="1" baseline="0" dirty="0" smtClean="0"/>
              <a:t>Format Shape </a:t>
            </a:r>
            <a:r>
              <a:rPr lang="en-US" sz="1200" b="0" baseline="0" dirty="0" smtClean="0"/>
              <a:t>dialog box launcher. In the </a:t>
            </a:r>
            <a:r>
              <a:rPr lang="en-US" sz="1200" b="1" baseline="0" dirty="0" smtClean="0"/>
              <a:t>Format Shape </a:t>
            </a:r>
            <a:r>
              <a:rPr lang="en-US" sz="1200" b="0" baseline="0" dirty="0" smtClean="0"/>
              <a:t>dialog box, in the left pane, click </a:t>
            </a:r>
            <a:r>
              <a:rPr lang="en-US" sz="1200" b="1" baseline="0" dirty="0" smtClean="0"/>
              <a:t>Text Box</a:t>
            </a:r>
            <a:r>
              <a:rPr lang="en-US" sz="1200" b="0" baseline="0" dirty="0" smtClean="0"/>
              <a:t>. In the </a:t>
            </a:r>
            <a:r>
              <a:rPr lang="en-US" sz="1200" b="1" baseline="0" dirty="0" smtClean="0"/>
              <a:t>Text Box </a:t>
            </a:r>
            <a:r>
              <a:rPr lang="en-US" sz="1200" b="0" baseline="0" dirty="0" smtClean="0"/>
              <a:t>pane, under </a:t>
            </a:r>
            <a:r>
              <a:rPr lang="en-US" sz="1200" b="1" baseline="0" dirty="0" smtClean="0"/>
              <a:t>Text layout</a:t>
            </a:r>
            <a:r>
              <a:rPr lang="en-US" sz="1200" b="0" baseline="0" dirty="0" smtClean="0"/>
              <a:t>, in the </a:t>
            </a:r>
            <a:r>
              <a:rPr lang="en-US" sz="1200" b="1" baseline="0" dirty="0" smtClean="0"/>
              <a:t>Vertical alignment </a:t>
            </a:r>
            <a:r>
              <a:rPr lang="en-US" sz="1200" b="0" baseline="0" dirty="0" smtClean="0"/>
              <a:t>list, select </a:t>
            </a:r>
            <a:r>
              <a:rPr lang="en-US" sz="1200" b="1" baseline="0" dirty="0" smtClean="0"/>
              <a:t>Bottom</a:t>
            </a:r>
            <a:r>
              <a:rPr lang="en-US" sz="1200" b="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7"/>
              <a:tabLst/>
              <a:defRPr/>
            </a:pPr>
            <a:r>
              <a:rPr lang="en-US" sz="1200" baseline="0" dirty="0" smtClean="0"/>
              <a:t>Press and hold SHIFT, and then select all four bulleted-list rectangles. </a:t>
            </a:r>
            <a:r>
              <a:rPr lang="en-US" sz="1200" b="0" baseline="0" dirty="0" smtClean="0"/>
              <a:t>On the </a:t>
            </a:r>
            <a:r>
              <a:rPr lang="en-US" sz="1200" b="1" baseline="0" dirty="0" smtClean="0"/>
              <a:t>Home</a:t>
            </a:r>
            <a:r>
              <a:rPr lang="en-US" sz="1200" b="0" baseline="0" dirty="0" smtClean="0"/>
              <a:t> tab, in the </a:t>
            </a:r>
            <a:r>
              <a:rPr lang="en-US" sz="1200" b="1" baseline="0" dirty="0" smtClean="0"/>
              <a:t>Font </a:t>
            </a:r>
            <a:r>
              <a:rPr lang="en-US" sz="1200" b="0" baseline="0" dirty="0" smtClean="0"/>
              <a:t>group, select </a:t>
            </a:r>
            <a:r>
              <a:rPr lang="en-US" sz="1200" b="1" baseline="0" dirty="0" smtClean="0"/>
              <a:t>Gill Sans MT Condensed </a:t>
            </a:r>
            <a:r>
              <a:rPr lang="en-US" sz="1200" b="0" baseline="0" dirty="0" smtClean="0"/>
              <a:t>from the </a:t>
            </a:r>
            <a:r>
              <a:rPr lang="en-US" sz="1200" b="1" baseline="0" dirty="0" smtClean="0"/>
              <a:t>Font</a:t>
            </a:r>
            <a:r>
              <a:rPr lang="en-US" sz="1200" b="0" baseline="0" dirty="0" smtClean="0"/>
              <a:t> list, and then enter </a:t>
            </a:r>
            <a:r>
              <a:rPr lang="en-US" sz="1200" b="1" baseline="0" dirty="0" smtClean="0"/>
              <a:t>22 </a:t>
            </a:r>
            <a:r>
              <a:rPr lang="en-US" sz="1200" b="0" baseline="0" dirty="0" smtClean="0"/>
              <a:t>in the </a:t>
            </a:r>
            <a:r>
              <a:rPr lang="en-US" sz="1200" b="1" baseline="0" dirty="0" smtClean="0"/>
              <a:t>Font Size </a:t>
            </a:r>
            <a:r>
              <a:rPr lang="en-US" sz="1200" b="0" baseline="0" dirty="0" smtClean="0"/>
              <a:t>box.</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7"/>
              <a:tabLst/>
              <a:defRPr/>
            </a:pPr>
            <a:r>
              <a:rPr lang="en-US" sz="1200" b="0" baseline="0" dirty="0" smtClean="0"/>
              <a:t>On the </a:t>
            </a:r>
            <a:r>
              <a:rPr lang="en-US" sz="1200" b="1" baseline="0" dirty="0" smtClean="0"/>
              <a:t>Home</a:t>
            </a:r>
            <a:r>
              <a:rPr lang="en-US" sz="1200" b="0" baseline="0" dirty="0" smtClean="0"/>
              <a:t> tab, in the bottom right corner of the </a:t>
            </a:r>
            <a:r>
              <a:rPr lang="en-US" sz="1200" b="1" baseline="0" dirty="0" smtClean="0"/>
              <a:t>Drawing </a:t>
            </a:r>
            <a:r>
              <a:rPr lang="en-US" sz="1200" b="0" baseline="0" dirty="0" smtClean="0"/>
              <a:t>group, click the </a:t>
            </a:r>
            <a:r>
              <a:rPr lang="en-US" sz="1200" b="1" baseline="0" dirty="0" smtClean="0"/>
              <a:t>Format Shape </a:t>
            </a:r>
            <a:r>
              <a:rPr lang="en-US" sz="1200" b="0" baseline="0" dirty="0" smtClean="0"/>
              <a:t>dialog box launcher. In the </a:t>
            </a:r>
            <a:r>
              <a:rPr lang="en-US" sz="1200" b="1" baseline="0" dirty="0" smtClean="0"/>
              <a:t>Format Shape </a:t>
            </a:r>
            <a:r>
              <a:rPr lang="en-US" sz="1200" b="0" baseline="0" dirty="0" smtClean="0"/>
              <a:t>dialog box, in the left pane, click </a:t>
            </a:r>
            <a:r>
              <a:rPr lang="en-US" sz="1200" b="1" baseline="0" dirty="0" smtClean="0"/>
              <a:t>Text Box</a:t>
            </a:r>
            <a:r>
              <a:rPr lang="en-US" sz="1200" b="0" baseline="0" dirty="0" smtClean="0"/>
              <a:t>. In the </a:t>
            </a:r>
            <a:r>
              <a:rPr lang="en-US" sz="1200" b="1" baseline="0" dirty="0" smtClean="0"/>
              <a:t>Text Box </a:t>
            </a:r>
            <a:r>
              <a:rPr lang="en-US" sz="1200" b="0" baseline="0" dirty="0" smtClean="0"/>
              <a:t>pane, under </a:t>
            </a:r>
            <a:r>
              <a:rPr lang="en-US" sz="1200" b="1" baseline="0" dirty="0" smtClean="0"/>
              <a:t>Internal margin</a:t>
            </a:r>
            <a:r>
              <a:rPr lang="en-US" sz="1200" b="0" baseline="0" dirty="0" smtClean="0"/>
              <a:t>, do the following:</a:t>
            </a:r>
          </a:p>
          <a:p>
            <a:pPr marL="685800" lvl="1" indent="-228600">
              <a:buFont typeface="Arial" pitchFamily="34" charset="0"/>
              <a:buChar char="•"/>
            </a:pPr>
            <a:r>
              <a:rPr lang="en-US" sz="1200" b="0" baseline="0" dirty="0" smtClean="0"/>
              <a:t>In the </a:t>
            </a:r>
            <a:r>
              <a:rPr lang="en-US" sz="1200" b="1" baseline="0" dirty="0" smtClean="0"/>
              <a:t>Left</a:t>
            </a:r>
            <a:r>
              <a:rPr lang="en-US" sz="1200" b="0" baseline="0" dirty="0" smtClean="0"/>
              <a:t> box, enter </a:t>
            </a:r>
            <a:r>
              <a:rPr lang="en-US" sz="1200" b="1" baseline="0" dirty="0" smtClean="0"/>
              <a:t>0.1”</a:t>
            </a:r>
            <a:r>
              <a:rPr lang="en-US" sz="1200" b="0" baseline="0" dirty="0" smtClean="0"/>
              <a:t>.</a:t>
            </a:r>
          </a:p>
          <a:p>
            <a:pPr marL="685800" lvl="1" indent="-228600">
              <a:buFont typeface="Arial" pitchFamily="34" charset="0"/>
              <a:buChar char="•"/>
            </a:pPr>
            <a:r>
              <a:rPr lang="en-US" sz="1200" b="0" baseline="0" dirty="0" smtClean="0"/>
              <a:t>In the </a:t>
            </a:r>
            <a:r>
              <a:rPr lang="en-US" sz="1200" b="1" baseline="0" dirty="0" smtClean="0"/>
              <a:t>Top</a:t>
            </a:r>
            <a:r>
              <a:rPr lang="en-US" sz="1200" b="0" baseline="0" dirty="0" smtClean="0"/>
              <a:t> box, enter </a:t>
            </a:r>
            <a:r>
              <a:rPr lang="en-US" sz="1200" b="1" baseline="0" dirty="0" smtClean="0"/>
              <a:t>0.2”</a:t>
            </a:r>
            <a:r>
              <a:rPr lang="en-US" sz="1200" b="0" baseline="0" dirty="0" smtClean="0"/>
              <a:t>.</a:t>
            </a:r>
          </a:p>
          <a:p>
            <a:pPr marL="685800" lvl="1" indent="-228600">
              <a:buFont typeface="Arial" pitchFamily="34" charset="0"/>
              <a:buChar char="•"/>
            </a:pPr>
            <a:r>
              <a:rPr lang="en-US" sz="1200" b="0" baseline="0" dirty="0" smtClean="0"/>
              <a:t>In the </a:t>
            </a:r>
            <a:r>
              <a:rPr lang="en-US" sz="1200" b="1" baseline="0" dirty="0" smtClean="0"/>
              <a:t>Right</a:t>
            </a:r>
            <a:r>
              <a:rPr lang="en-US" sz="1200" b="0" baseline="0" dirty="0" smtClean="0"/>
              <a:t> box, enter </a:t>
            </a:r>
            <a:r>
              <a:rPr lang="en-US" sz="1200" b="1" baseline="0" dirty="0" smtClean="0"/>
              <a:t>0.1”</a:t>
            </a:r>
            <a:r>
              <a:rPr lang="en-US" sz="1200" b="0" baseline="0" dirty="0" smtClean="0"/>
              <a:t>.</a:t>
            </a:r>
          </a:p>
          <a:p>
            <a:pPr marL="685800" lvl="1" indent="-228600">
              <a:buFont typeface="Arial" pitchFamily="34" charset="0"/>
              <a:buChar char="•"/>
            </a:pPr>
            <a:r>
              <a:rPr lang="en-US" sz="1200" b="0" baseline="0" dirty="0" smtClean="0"/>
              <a:t>In the </a:t>
            </a:r>
            <a:r>
              <a:rPr lang="en-US" sz="1200" b="1" baseline="0" dirty="0" smtClean="0"/>
              <a:t>Bottom</a:t>
            </a:r>
            <a:r>
              <a:rPr lang="en-US" sz="1200" b="0" baseline="0" dirty="0" smtClean="0"/>
              <a:t> box, enter </a:t>
            </a:r>
            <a:r>
              <a:rPr lang="en-US" sz="1200" b="1" baseline="0" dirty="0" smtClean="0"/>
              <a:t>0.1”</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16"/>
              <a:tabLst/>
              <a:defRPr/>
            </a:pPr>
            <a:r>
              <a:rPr lang="en-US" sz="1200" baseline="0" dirty="0" smtClean="0"/>
              <a:t>Select the first bulleted-list rectangle from the left. </a:t>
            </a:r>
            <a:r>
              <a:rPr lang="en-US" sz="1200" b="0" baseline="0" dirty="0" smtClean="0"/>
              <a:t>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Shape Styles </a:t>
            </a:r>
            <a:r>
              <a:rPr lang="en-US" sz="1200" baseline="0" dirty="0" smtClean="0"/>
              <a:t>group, click the arrow next to </a:t>
            </a:r>
            <a:r>
              <a:rPr lang="en-US" sz="1200" b="1" baseline="0" dirty="0" smtClean="0"/>
              <a:t>Shape Fill</a:t>
            </a:r>
            <a:r>
              <a:rPr lang="en-US" sz="1200" b="0" baseline="0" dirty="0" smtClean="0"/>
              <a:t>, point to</a:t>
            </a:r>
            <a:r>
              <a:rPr lang="en-US" sz="1200" b="1" baseline="0" dirty="0" smtClean="0"/>
              <a:t> Gradient</a:t>
            </a:r>
            <a:r>
              <a:rPr lang="en-US" sz="1200" b="0" baseline="0" dirty="0" smtClean="0"/>
              <a:t>, and then click </a:t>
            </a:r>
            <a:r>
              <a:rPr lang="en-US" sz="1200" b="1" baseline="0" dirty="0" smtClean="0"/>
              <a:t>More Gradients</a:t>
            </a:r>
            <a:r>
              <a:rPr lang="en-US" sz="1200" b="0" baseline="0" dirty="0" smtClean="0"/>
              <a:t>. In the </a:t>
            </a:r>
            <a:r>
              <a:rPr lang="en-US" sz="1200" b="1" baseline="0" dirty="0" smtClean="0"/>
              <a:t>Format Shape </a:t>
            </a:r>
            <a:r>
              <a:rPr lang="en-US" sz="1200" b="0" baseline="0" dirty="0" smtClean="0"/>
              <a:t>dialog box, in the left pane, click </a:t>
            </a:r>
            <a:r>
              <a:rPr lang="en-US" sz="1200" b="1" baseline="0" dirty="0" smtClean="0"/>
              <a:t>Fill</a:t>
            </a:r>
            <a:r>
              <a:rPr lang="en-US" sz="1200" b="0" baseline="0" dirty="0" smtClean="0"/>
              <a:t>, select </a:t>
            </a:r>
            <a:r>
              <a:rPr lang="en-US" sz="1200" b="1" baseline="0" dirty="0" smtClean="0"/>
              <a:t>Gradient fill </a:t>
            </a:r>
            <a:r>
              <a:rPr lang="en-US" sz="1200" b="0" baseline="0" dirty="0" smtClean="0"/>
              <a:t>in the </a:t>
            </a:r>
            <a:r>
              <a:rPr lang="en-US" sz="1200" b="1" baseline="0" dirty="0" smtClean="0"/>
              <a:t>Fill </a:t>
            </a:r>
            <a:r>
              <a:rPr lang="en-US" sz="1200" b="0" baseline="0" dirty="0" smtClean="0"/>
              <a:t>pane,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Type </a:t>
            </a:r>
            <a:r>
              <a:rPr lang="en-US" sz="1200" b="0" baseline="0" dirty="0" smtClean="0"/>
              <a:t>list, select </a:t>
            </a:r>
            <a:r>
              <a:rPr lang="en-US" sz="1200" b="1" baseline="0" dirty="0" smtClean="0"/>
              <a:t>Linear</a:t>
            </a:r>
            <a:r>
              <a:rPr lang="en-US" sz="1200" b="0" baseline="0" dirty="0" smtClean="0"/>
              <a:t>.</a:t>
            </a:r>
            <a:r>
              <a:rPr lang="en-US" sz="1200" b="1"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Click the button next to </a:t>
            </a:r>
            <a:r>
              <a:rPr lang="en-US" sz="1200" b="1" baseline="0" dirty="0" smtClean="0"/>
              <a:t>Direction</a:t>
            </a:r>
            <a:r>
              <a:rPr lang="en-US" sz="1200" b="0" baseline="0" dirty="0" smtClean="0"/>
              <a:t>, and then click </a:t>
            </a:r>
            <a:r>
              <a:rPr lang="en-US" sz="1200" b="1" baseline="0" dirty="0" smtClean="0"/>
              <a:t>Linear Down </a:t>
            </a:r>
            <a:r>
              <a:rPr lang="en-US" sz="1200" b="0" baseline="0" dirty="0" smtClean="0"/>
              <a:t>(first row, second option from the left).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two stops appear in the slider.</a:t>
            </a:r>
          </a:p>
          <a:p>
            <a:pPr marL="228600" indent="-228600">
              <a:buFont typeface="+mj-lt"/>
              <a:buAutoNum type="arabicPeriod" startAt="17"/>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225</a:t>
            </a:r>
            <a:r>
              <a:rPr lang="en-US" sz="1200" dirty="0" smtClean="0"/>
              <a:t>, Green: </a:t>
            </a:r>
            <a:r>
              <a:rPr lang="en-US" sz="1200" b="1" baseline="0" dirty="0" smtClean="0"/>
              <a:t>222</a:t>
            </a:r>
            <a:r>
              <a:rPr lang="en-US" sz="1200" dirty="0" smtClean="0"/>
              <a:t>, Blue: </a:t>
            </a:r>
            <a:r>
              <a:rPr lang="en-US" sz="1200" b="1" baseline="0" dirty="0" smtClean="0"/>
              <a:t>215</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0%</a:t>
            </a:r>
            <a:r>
              <a:rPr lang="en-US" sz="1200" b="0" kern="1200" baseline="0" dirty="0" smtClean="0">
                <a:solidFill>
                  <a:schemeClr val="tx1"/>
                </a:solidFill>
                <a:latin typeface="+mn-lt"/>
                <a:ea typeface="+mn-ea"/>
                <a:cs typeface="+mn-cs"/>
              </a:rPr>
              <a:t>.</a:t>
            </a:r>
            <a:endParaRPr lang="en-US" sz="1200" dirty="0" smtClean="0"/>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last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225</a:t>
            </a:r>
            <a:r>
              <a:rPr lang="en-US" sz="1200" dirty="0" smtClean="0"/>
              <a:t>, Green: </a:t>
            </a:r>
            <a:r>
              <a:rPr lang="en-US" sz="1200" b="1" baseline="0" dirty="0" smtClean="0"/>
              <a:t>222</a:t>
            </a:r>
            <a:r>
              <a:rPr lang="en-US" sz="1200" dirty="0" smtClean="0"/>
              <a:t>, Blue: </a:t>
            </a:r>
            <a:r>
              <a:rPr lang="en-US" sz="1200" b="1" baseline="0" dirty="0" smtClean="0"/>
              <a:t>215</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100%</a:t>
            </a:r>
            <a:r>
              <a:rPr lang="en-US" sz="1200" b="0" kern="1200" baseline="0" dirty="0" smtClean="0">
                <a:solidFill>
                  <a:schemeClr val="tx1"/>
                </a:solidFill>
                <a:latin typeface="+mn-lt"/>
                <a:ea typeface="+mn-ea"/>
                <a:cs typeface="+mn-cs"/>
              </a:rPr>
              <a:t>.</a:t>
            </a:r>
            <a:endParaRPr lang="en-US" sz="1200" dirty="0" smtClean="0"/>
          </a:p>
          <a:p>
            <a:pPr marL="228600" lvl="0" indent="-228600">
              <a:buFont typeface="+mj-lt"/>
              <a:buAutoNum type="arabicPeriod" startAt="18"/>
            </a:pPr>
            <a:r>
              <a:rPr lang="en-US" sz="1200" baseline="0" dirty="0" smtClean="0"/>
              <a:t>Select the second bulleted-list rectangle from the left. </a:t>
            </a:r>
            <a:r>
              <a:rPr lang="en-US" sz="1200" b="0" baseline="0" dirty="0" smtClean="0"/>
              <a:t>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Shape Styles </a:t>
            </a:r>
            <a:r>
              <a:rPr lang="en-US" sz="1200" baseline="0" dirty="0" smtClean="0"/>
              <a:t>group, click the arrow next to </a:t>
            </a:r>
            <a:r>
              <a:rPr lang="en-US" sz="1200" b="1" baseline="0" dirty="0" smtClean="0"/>
              <a:t>Shape Fill</a:t>
            </a:r>
            <a:r>
              <a:rPr lang="en-US" sz="1200" b="0" baseline="0" dirty="0" smtClean="0"/>
              <a:t>, point to</a:t>
            </a:r>
            <a:r>
              <a:rPr lang="en-US" sz="1200" b="1" baseline="0" dirty="0" smtClean="0"/>
              <a:t> Gradient</a:t>
            </a:r>
            <a:r>
              <a:rPr lang="en-US" sz="1200" b="0" baseline="0" dirty="0" smtClean="0"/>
              <a:t>, and then click </a:t>
            </a:r>
            <a:r>
              <a:rPr lang="en-US" sz="1200" b="1" baseline="0" dirty="0" smtClean="0"/>
              <a:t>More Gradients</a:t>
            </a:r>
            <a:r>
              <a:rPr lang="en-US" sz="1200" b="0" baseline="0" dirty="0" smtClean="0"/>
              <a:t>. In the </a:t>
            </a:r>
            <a:r>
              <a:rPr lang="en-US" sz="1200" b="1" baseline="0" dirty="0" smtClean="0"/>
              <a:t>Format Shape </a:t>
            </a:r>
            <a:r>
              <a:rPr lang="en-US" sz="1200" b="0" baseline="0" dirty="0" smtClean="0"/>
              <a:t>dialog box, in the left pane, click </a:t>
            </a:r>
            <a:r>
              <a:rPr lang="en-US" sz="1200" b="1" baseline="0" dirty="0" smtClean="0"/>
              <a:t>Fill</a:t>
            </a:r>
            <a:r>
              <a:rPr lang="en-US" sz="1200" b="0" baseline="0" dirty="0" smtClean="0"/>
              <a:t>, select </a:t>
            </a:r>
            <a:r>
              <a:rPr lang="en-US" sz="1200" b="1" baseline="0" dirty="0" smtClean="0"/>
              <a:t>Gradient fill </a:t>
            </a:r>
            <a:r>
              <a:rPr lang="en-US" sz="1200" b="0" baseline="0" dirty="0" smtClean="0"/>
              <a:t>in the </a:t>
            </a:r>
            <a:r>
              <a:rPr lang="en-US" sz="1200" b="1" baseline="0" dirty="0" smtClean="0"/>
              <a:t>Fill </a:t>
            </a:r>
            <a:r>
              <a:rPr lang="en-US" sz="1200" b="0" baseline="0" dirty="0" smtClean="0"/>
              <a:t>pane,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Type </a:t>
            </a:r>
            <a:r>
              <a:rPr lang="en-US" sz="1200" b="0" baseline="0" dirty="0" smtClean="0"/>
              <a:t>list, select </a:t>
            </a:r>
            <a:r>
              <a:rPr lang="en-US" sz="1200" b="1" baseline="0" dirty="0" smtClean="0"/>
              <a:t>Linear</a:t>
            </a:r>
            <a:r>
              <a:rPr lang="en-US" sz="1200" b="0" baseline="0" dirty="0" smtClean="0"/>
              <a:t>.</a:t>
            </a:r>
            <a:r>
              <a:rPr lang="en-US" sz="1200" b="1"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Click the button next to </a:t>
            </a:r>
            <a:r>
              <a:rPr lang="en-US" sz="1200" b="1" baseline="0" dirty="0" smtClean="0"/>
              <a:t>Direction</a:t>
            </a:r>
            <a:r>
              <a:rPr lang="en-US" sz="1200" b="0" baseline="0" dirty="0" smtClean="0"/>
              <a:t>, and then click </a:t>
            </a:r>
            <a:r>
              <a:rPr lang="en-US" sz="1200" b="1" baseline="0" dirty="0" smtClean="0"/>
              <a:t>Linear Down </a:t>
            </a:r>
            <a:r>
              <a:rPr lang="en-US" sz="1200" b="0" baseline="0" dirty="0" smtClean="0"/>
              <a:t>(first row, second option from the left).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two stops appear in the slider.</a:t>
            </a:r>
          </a:p>
          <a:p>
            <a:pPr marL="228600" indent="-228600">
              <a:buFont typeface="+mj-lt"/>
              <a:buAutoNum type="arabicPeriod" startAt="19"/>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222</a:t>
            </a:r>
            <a:r>
              <a:rPr lang="en-US" sz="1200" dirty="0" smtClean="0"/>
              <a:t>, Green: </a:t>
            </a:r>
            <a:r>
              <a:rPr lang="en-US" sz="1200" b="1" baseline="0" dirty="0" smtClean="0"/>
              <a:t>225</a:t>
            </a:r>
            <a:r>
              <a:rPr lang="en-US" sz="1200" dirty="0" smtClean="0"/>
              <a:t>, Blue: </a:t>
            </a:r>
            <a:r>
              <a:rPr lang="en-US" sz="1200" b="1" baseline="0" dirty="0" smtClean="0"/>
              <a:t>219</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0%</a:t>
            </a:r>
            <a:r>
              <a:rPr lang="en-US" sz="1200" b="0" kern="1200" baseline="0" dirty="0" smtClean="0">
                <a:solidFill>
                  <a:schemeClr val="tx1"/>
                </a:solidFill>
                <a:latin typeface="+mn-lt"/>
                <a:ea typeface="+mn-ea"/>
                <a:cs typeface="+mn-cs"/>
              </a:rPr>
              <a:t>.</a:t>
            </a:r>
            <a:endParaRPr lang="en-US" sz="1200" dirty="0" smtClean="0"/>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last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222</a:t>
            </a:r>
            <a:r>
              <a:rPr lang="en-US" sz="1200" dirty="0" smtClean="0"/>
              <a:t>, Green: </a:t>
            </a:r>
            <a:r>
              <a:rPr lang="en-US" sz="1200" b="1" baseline="0" dirty="0" smtClean="0"/>
              <a:t>225</a:t>
            </a:r>
            <a:r>
              <a:rPr lang="en-US" sz="1200" dirty="0" smtClean="0"/>
              <a:t>, Blue: </a:t>
            </a:r>
            <a:r>
              <a:rPr lang="en-US" sz="1200" b="1" baseline="0" dirty="0" smtClean="0"/>
              <a:t>219</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100%</a:t>
            </a:r>
            <a:r>
              <a:rPr lang="en-US" sz="1200" b="0" kern="1200" baseline="0" dirty="0" smtClean="0">
                <a:solidFill>
                  <a:schemeClr val="tx1"/>
                </a:solidFill>
                <a:latin typeface="+mn-lt"/>
                <a:ea typeface="+mn-ea"/>
                <a:cs typeface="+mn-cs"/>
              </a:rPr>
              <a:t>.</a:t>
            </a:r>
            <a:endParaRPr lang="en-US" sz="1200" dirty="0" smtClean="0"/>
          </a:p>
          <a:p>
            <a:pPr marL="228600" lvl="0" indent="-228600">
              <a:buFont typeface="+mj-lt"/>
              <a:buAutoNum type="arabicPeriod" startAt="20"/>
            </a:pPr>
            <a:r>
              <a:rPr lang="en-US" sz="1200" baseline="0" dirty="0" smtClean="0"/>
              <a:t>Select the third bulleted-list rectangle from the left. </a:t>
            </a:r>
            <a:r>
              <a:rPr lang="en-US" sz="1200" b="0" baseline="0" dirty="0" smtClean="0"/>
              <a:t>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Shape Styles </a:t>
            </a:r>
            <a:r>
              <a:rPr lang="en-US" sz="1200" baseline="0" dirty="0" smtClean="0"/>
              <a:t>group, click the arrow next to </a:t>
            </a:r>
            <a:r>
              <a:rPr lang="en-US" sz="1200" b="1" baseline="0" dirty="0" smtClean="0"/>
              <a:t>Shape Fill</a:t>
            </a:r>
            <a:r>
              <a:rPr lang="en-US" sz="1200" b="0" baseline="0" dirty="0" smtClean="0"/>
              <a:t>, point to</a:t>
            </a:r>
            <a:r>
              <a:rPr lang="en-US" sz="1200" b="1" baseline="0" dirty="0" smtClean="0"/>
              <a:t> Gradient</a:t>
            </a:r>
            <a:r>
              <a:rPr lang="en-US" sz="1200" b="0" baseline="0" dirty="0" smtClean="0"/>
              <a:t>, and then click </a:t>
            </a:r>
            <a:r>
              <a:rPr lang="en-US" sz="1200" b="1" baseline="0" dirty="0" smtClean="0"/>
              <a:t>More Gradients</a:t>
            </a:r>
            <a:r>
              <a:rPr lang="en-US" sz="1200" b="0" baseline="0" dirty="0" smtClean="0"/>
              <a:t>. In the </a:t>
            </a:r>
            <a:r>
              <a:rPr lang="en-US" sz="1200" b="1" baseline="0" dirty="0" smtClean="0"/>
              <a:t>Format Shape </a:t>
            </a:r>
            <a:r>
              <a:rPr lang="en-US" sz="1200" b="0" baseline="0" dirty="0" smtClean="0"/>
              <a:t>dialog box, in the left pane, click </a:t>
            </a:r>
            <a:r>
              <a:rPr lang="en-US" sz="1200" b="1" baseline="0" dirty="0" smtClean="0"/>
              <a:t>Fill</a:t>
            </a:r>
            <a:r>
              <a:rPr lang="en-US" sz="1200" b="0" baseline="0" dirty="0" smtClean="0"/>
              <a:t>, select </a:t>
            </a:r>
            <a:r>
              <a:rPr lang="en-US" sz="1200" b="1" baseline="0" dirty="0" smtClean="0"/>
              <a:t>Gradient fill </a:t>
            </a:r>
            <a:r>
              <a:rPr lang="en-US" sz="1200" b="0" baseline="0" dirty="0" smtClean="0"/>
              <a:t>in the </a:t>
            </a:r>
            <a:r>
              <a:rPr lang="en-US" sz="1200" b="1" baseline="0" dirty="0" smtClean="0"/>
              <a:t>Fill </a:t>
            </a:r>
            <a:r>
              <a:rPr lang="en-US" sz="1200" b="0" baseline="0" dirty="0" smtClean="0"/>
              <a:t>pane,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Type </a:t>
            </a:r>
            <a:r>
              <a:rPr lang="en-US" sz="1200" b="0" baseline="0" dirty="0" smtClean="0"/>
              <a:t>list, select </a:t>
            </a:r>
            <a:r>
              <a:rPr lang="en-US" sz="1200" b="1" baseline="0" dirty="0" smtClean="0"/>
              <a:t>Linear</a:t>
            </a:r>
            <a:r>
              <a:rPr lang="en-US" sz="1200" b="0" baseline="0" dirty="0" smtClean="0"/>
              <a:t>.</a:t>
            </a:r>
            <a:r>
              <a:rPr lang="en-US" sz="1200" b="1"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Click the button next to </a:t>
            </a:r>
            <a:r>
              <a:rPr lang="en-US" sz="1200" b="1" baseline="0" dirty="0" smtClean="0"/>
              <a:t>Direction</a:t>
            </a:r>
            <a:r>
              <a:rPr lang="en-US" sz="1200" b="0" baseline="0" dirty="0" smtClean="0"/>
              <a:t>, and then click </a:t>
            </a:r>
            <a:r>
              <a:rPr lang="en-US" sz="1200" b="1" baseline="0" dirty="0" smtClean="0"/>
              <a:t>Linear Down </a:t>
            </a:r>
            <a:r>
              <a:rPr lang="en-US" sz="1200" b="0" baseline="0" dirty="0" smtClean="0"/>
              <a:t>(first row, second option from the left).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two stops appear in the slider.</a:t>
            </a:r>
          </a:p>
          <a:p>
            <a:pPr marL="228600" indent="-228600">
              <a:buFont typeface="+mj-lt"/>
              <a:buAutoNum type="arabicPeriod" startAt="21"/>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a:t>
            </a:r>
            <a:r>
              <a:rPr lang="en-US" sz="1200" b="0" kern="1200" baseline="0" dirty="0" smtClean="0">
                <a:solidFill>
                  <a:schemeClr val="tx1"/>
                </a:solidFill>
                <a:latin typeface="+mn-lt"/>
                <a:ea typeface="+mn-ea"/>
                <a:cs typeface="+mn-cs"/>
              </a:rPr>
              <a:t>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214</a:t>
            </a:r>
            <a:r>
              <a:rPr lang="en-US" sz="1200" dirty="0" smtClean="0"/>
              <a:t>, Green: </a:t>
            </a:r>
            <a:r>
              <a:rPr lang="en-US" sz="1200" b="1" baseline="0" dirty="0" smtClean="0"/>
              <a:t>220</a:t>
            </a:r>
            <a:r>
              <a:rPr lang="en-US" sz="1200" dirty="0" smtClean="0"/>
              <a:t>, Blue: </a:t>
            </a:r>
            <a:r>
              <a:rPr lang="en-US" sz="1200" b="1" baseline="0" dirty="0" smtClean="0"/>
              <a:t>218</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0%</a:t>
            </a:r>
            <a:r>
              <a:rPr lang="en-US" sz="1200" b="0" kern="1200" baseline="0" dirty="0" smtClean="0">
                <a:solidFill>
                  <a:schemeClr val="tx1"/>
                </a:solidFill>
                <a:latin typeface="+mn-lt"/>
                <a:ea typeface="+mn-ea"/>
                <a:cs typeface="+mn-cs"/>
              </a:rPr>
              <a:t>.</a:t>
            </a:r>
            <a:endParaRPr lang="en-US" sz="1200" dirty="0" smtClean="0"/>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a:t>
            </a:r>
            <a:r>
              <a:rPr lang="en-US" sz="1200" b="0" kern="1200" baseline="0" dirty="0" smtClean="0">
                <a:solidFill>
                  <a:schemeClr val="tx1"/>
                </a:solidFill>
                <a:latin typeface="+mn-lt"/>
                <a:ea typeface="+mn-ea"/>
                <a:cs typeface="+mn-cs"/>
              </a:rPr>
              <a:t> last stop in the slider,</a:t>
            </a:r>
            <a:r>
              <a:rPr lang="en-US" sz="1200" b="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214</a:t>
            </a:r>
            <a:r>
              <a:rPr lang="en-US" sz="1200" dirty="0" smtClean="0"/>
              <a:t>, Green: </a:t>
            </a:r>
            <a:r>
              <a:rPr lang="en-US" sz="1200" b="1" baseline="0" dirty="0" smtClean="0"/>
              <a:t>220</a:t>
            </a:r>
            <a:r>
              <a:rPr lang="en-US" sz="1200" dirty="0" smtClean="0"/>
              <a:t>, Blue: </a:t>
            </a:r>
            <a:r>
              <a:rPr lang="en-US" sz="1200" b="1" baseline="0" dirty="0" smtClean="0"/>
              <a:t>218</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100%</a:t>
            </a:r>
            <a:r>
              <a:rPr lang="en-US" sz="1200" b="0" kern="1200" baseline="0" dirty="0" smtClean="0">
                <a:solidFill>
                  <a:schemeClr val="tx1"/>
                </a:solidFill>
                <a:latin typeface="+mn-lt"/>
                <a:ea typeface="+mn-ea"/>
                <a:cs typeface="+mn-cs"/>
              </a:rPr>
              <a:t>.</a:t>
            </a:r>
            <a:endParaRPr lang="en-US" sz="1200" dirty="0" smtClean="0"/>
          </a:p>
          <a:p>
            <a:pPr marL="228600" lvl="0" indent="-228600">
              <a:buFont typeface="+mj-lt"/>
              <a:buAutoNum type="arabicPeriod" startAt="22"/>
            </a:pPr>
            <a:r>
              <a:rPr lang="en-US" sz="1200" baseline="0" dirty="0" smtClean="0"/>
              <a:t>Select the fourth bulleted-list rectangle from the left. </a:t>
            </a:r>
            <a:r>
              <a:rPr lang="en-US" sz="1200" b="0" baseline="0" dirty="0" smtClean="0"/>
              <a:t>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Shape Styles </a:t>
            </a:r>
            <a:r>
              <a:rPr lang="en-US" sz="1200" baseline="0" dirty="0" smtClean="0"/>
              <a:t>group, click the arrow next to </a:t>
            </a:r>
            <a:r>
              <a:rPr lang="en-US" sz="1200" b="1" baseline="0" dirty="0" smtClean="0"/>
              <a:t>Shape Fill</a:t>
            </a:r>
            <a:r>
              <a:rPr lang="en-US" sz="1200" b="0" baseline="0" dirty="0" smtClean="0"/>
              <a:t>, point to</a:t>
            </a:r>
            <a:r>
              <a:rPr lang="en-US" sz="1200" b="1" baseline="0" dirty="0" smtClean="0"/>
              <a:t> Gradient</a:t>
            </a:r>
            <a:r>
              <a:rPr lang="en-US" sz="1200" b="0" baseline="0" dirty="0" smtClean="0"/>
              <a:t>, and then click </a:t>
            </a:r>
            <a:r>
              <a:rPr lang="en-US" sz="1200" b="1" baseline="0" dirty="0" smtClean="0"/>
              <a:t>More Gradients</a:t>
            </a:r>
            <a:r>
              <a:rPr lang="en-US" sz="1200" b="0" baseline="0" dirty="0" smtClean="0"/>
              <a:t>. In the </a:t>
            </a:r>
            <a:r>
              <a:rPr lang="en-US" sz="1200" b="1" baseline="0" dirty="0" smtClean="0"/>
              <a:t>Format Shape </a:t>
            </a:r>
            <a:r>
              <a:rPr lang="en-US" sz="1200" b="0" baseline="0" dirty="0" smtClean="0"/>
              <a:t>dialog box, in the left pane, click </a:t>
            </a:r>
            <a:r>
              <a:rPr lang="en-US" sz="1200" b="1" baseline="0" dirty="0" smtClean="0"/>
              <a:t>Fill</a:t>
            </a:r>
            <a:r>
              <a:rPr lang="en-US" sz="1200" b="0" baseline="0" dirty="0" smtClean="0"/>
              <a:t>, select </a:t>
            </a:r>
            <a:r>
              <a:rPr lang="en-US" sz="1200" b="1" baseline="0" dirty="0" smtClean="0"/>
              <a:t>Gradient fill </a:t>
            </a:r>
            <a:r>
              <a:rPr lang="en-US" sz="1200" b="0" baseline="0" dirty="0" smtClean="0"/>
              <a:t>in the </a:t>
            </a:r>
            <a:r>
              <a:rPr lang="en-US" sz="1200" b="1" baseline="0" dirty="0" smtClean="0"/>
              <a:t>Fill </a:t>
            </a:r>
            <a:r>
              <a:rPr lang="en-US" sz="1200" b="0" baseline="0" dirty="0" smtClean="0"/>
              <a:t>pane,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Type </a:t>
            </a:r>
            <a:r>
              <a:rPr lang="en-US" sz="1200" b="0" baseline="0" dirty="0" smtClean="0"/>
              <a:t>list, select </a:t>
            </a:r>
            <a:r>
              <a:rPr lang="en-US" sz="1200" b="1" baseline="0" dirty="0" smtClean="0"/>
              <a:t>Linear</a:t>
            </a:r>
            <a:r>
              <a:rPr lang="en-US" sz="1200" b="0" baseline="0" dirty="0" smtClean="0"/>
              <a:t>.</a:t>
            </a:r>
            <a:r>
              <a:rPr lang="en-US" sz="1200" b="1"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Click the button next to </a:t>
            </a:r>
            <a:r>
              <a:rPr lang="en-US" sz="1200" b="1" baseline="0" dirty="0" smtClean="0"/>
              <a:t>Direction</a:t>
            </a:r>
            <a:r>
              <a:rPr lang="en-US" sz="1200" b="0" baseline="0" dirty="0" smtClean="0"/>
              <a:t>, and then click </a:t>
            </a:r>
            <a:r>
              <a:rPr lang="en-US" sz="1200" b="1" baseline="0" dirty="0" smtClean="0"/>
              <a:t>Linear Down </a:t>
            </a:r>
            <a:r>
              <a:rPr lang="en-US" sz="1200" b="0" baseline="0" dirty="0" smtClean="0"/>
              <a:t>(first row, second option from the left).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two stops appear in the slider.</a:t>
            </a:r>
          </a:p>
          <a:p>
            <a:pPr marL="228600" indent="-228600">
              <a:buFont typeface="+mj-lt"/>
              <a:buAutoNum type="arabicPeriod" startAt="23"/>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216</a:t>
            </a:r>
            <a:r>
              <a:rPr lang="en-US" sz="1200" dirty="0" smtClean="0"/>
              <a:t>, Green: </a:t>
            </a:r>
            <a:r>
              <a:rPr lang="en-US" sz="1200" b="1" baseline="0" dirty="0" smtClean="0"/>
              <a:t>217</a:t>
            </a:r>
            <a:r>
              <a:rPr lang="en-US" sz="1200" dirty="0" smtClean="0"/>
              <a:t>, Blue: </a:t>
            </a:r>
            <a:r>
              <a:rPr lang="en-US" sz="1200" b="1" baseline="0" dirty="0" smtClean="0"/>
              <a:t>218</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0%</a:t>
            </a:r>
            <a:r>
              <a:rPr lang="en-US" sz="1200" b="0" kern="1200" baseline="0" dirty="0" smtClean="0">
                <a:solidFill>
                  <a:schemeClr val="tx1"/>
                </a:solidFill>
                <a:latin typeface="+mn-lt"/>
                <a:ea typeface="+mn-ea"/>
                <a:cs typeface="+mn-cs"/>
              </a:rPr>
              <a:t>.</a:t>
            </a:r>
            <a:endParaRPr lang="en-US" sz="1200" dirty="0" smtClean="0"/>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last stop in the slider, </a:t>
            </a:r>
            <a:r>
              <a:rPr lang="en-US" sz="1200" kern="1200" dirty="0" smtClean="0">
                <a:solidFill>
                  <a:schemeClr val="tx1"/>
                </a:solidFill>
                <a:latin typeface="+mn-lt"/>
                <a:ea typeface="+mn-ea"/>
                <a:cs typeface="+mn-cs"/>
              </a:rPr>
              <a:t>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216</a:t>
            </a:r>
            <a:r>
              <a:rPr lang="en-US" sz="1200" dirty="0" smtClean="0"/>
              <a:t>, Green: </a:t>
            </a:r>
            <a:r>
              <a:rPr lang="en-US" sz="1200" b="1" baseline="0" dirty="0" smtClean="0"/>
              <a:t>217</a:t>
            </a:r>
            <a:r>
              <a:rPr lang="en-US" sz="1200" dirty="0" smtClean="0"/>
              <a:t>, Blue: </a:t>
            </a:r>
            <a:r>
              <a:rPr lang="en-US" sz="1200" b="1" baseline="0" dirty="0" smtClean="0"/>
              <a:t>218</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100%</a:t>
            </a:r>
            <a:r>
              <a:rPr lang="en-US" sz="1200" b="0" kern="1200" baseline="0" dirty="0" smtClean="0">
                <a:solidFill>
                  <a:schemeClr val="tx1"/>
                </a:solidFill>
                <a:latin typeface="+mn-lt"/>
                <a:ea typeface="+mn-ea"/>
                <a:cs typeface="+mn-cs"/>
              </a:rPr>
              <a:t>.</a:t>
            </a:r>
            <a:endParaRPr lang="en-US" sz="1200" dirty="0" smtClean="0"/>
          </a:p>
          <a:p>
            <a:pPr marL="1257300" marR="0" lvl="2" indent="-342900" algn="l" defTabSz="914400" rtl="0" eaLnBrk="1" fontAlgn="auto" latinLnBrk="0" hangingPunct="1">
              <a:lnSpc>
                <a:spcPct val="100000"/>
              </a:lnSpc>
              <a:spcBef>
                <a:spcPts val="0"/>
              </a:spcBef>
              <a:spcAft>
                <a:spcPts val="0"/>
              </a:spcAft>
              <a:buClrTx/>
              <a:buSzTx/>
              <a:buFont typeface="+mj-lt"/>
              <a:buNone/>
              <a:tabLst/>
              <a:defRPr/>
            </a:pPr>
            <a:endParaRPr lang="en-US" sz="1200" b="0" baseline="0" dirty="0" smtClean="0"/>
          </a:p>
          <a:p>
            <a:endParaRPr lang="en-US" sz="1200" dirty="0" smtClean="0"/>
          </a:p>
          <a:p>
            <a:r>
              <a:rPr lang="en-US" sz="1200" dirty="0" smtClean="0"/>
              <a:t>To reproduce</a:t>
            </a:r>
            <a:r>
              <a:rPr lang="en-US" sz="1200" baseline="0" dirty="0" smtClean="0"/>
              <a:t> the animation effects on this slide, do the following:</a:t>
            </a:r>
            <a:endParaRPr lang="en-US" sz="1200" dirty="0" smtClean="0"/>
          </a:p>
          <a:p>
            <a:pPr marL="228600" indent="-228600">
              <a:buFont typeface="+mj-lt"/>
              <a:buAutoNum type="arabicPeriod"/>
            </a:pPr>
            <a:r>
              <a:rPr lang="en-US" sz="1200" baseline="0" dirty="0" smtClean="0"/>
              <a:t>On the slide, select the graphic. On the </a:t>
            </a:r>
            <a:r>
              <a:rPr lang="en-US" sz="1200" b="1" baseline="0" dirty="0" smtClean="0"/>
              <a:t>Animations</a:t>
            </a:r>
            <a:r>
              <a:rPr lang="en-US" sz="1200" baseline="0" dirty="0" smtClean="0"/>
              <a:t> tab, in the </a:t>
            </a:r>
            <a:r>
              <a:rPr lang="en-US" sz="1200" b="1" baseline="0" dirty="0" smtClean="0"/>
              <a:t>Advanced Animation </a:t>
            </a:r>
            <a:r>
              <a:rPr lang="en-US" sz="1200" baseline="0" dirty="0" smtClean="0"/>
              <a:t>group, click add </a:t>
            </a:r>
            <a:r>
              <a:rPr lang="en-US" sz="1200" b="1" baseline="0" dirty="0" smtClean="0"/>
              <a:t>Animation</a:t>
            </a:r>
            <a:r>
              <a:rPr lang="en-US" sz="1200" baseline="0" dirty="0" smtClean="0"/>
              <a:t>,  and then click </a:t>
            </a:r>
            <a:r>
              <a:rPr lang="en-US" sz="1200" b="1" baseline="0" dirty="0" smtClean="0"/>
              <a:t>More Entrance Effects</a:t>
            </a:r>
            <a:r>
              <a:rPr lang="en-US" sz="1200" baseline="0" dirty="0" smtClean="0"/>
              <a:t>. </a:t>
            </a:r>
            <a:r>
              <a:rPr lang="en-US" sz="1200" b="0" baseline="0" dirty="0" smtClean="0"/>
              <a:t>In the </a:t>
            </a:r>
            <a:r>
              <a:rPr lang="en-US" sz="1200" b="1" baseline="0" dirty="0" smtClean="0"/>
              <a:t>Add Entrance Effect </a:t>
            </a:r>
            <a:r>
              <a:rPr lang="en-US" sz="1200" b="0" baseline="0" dirty="0" smtClean="0"/>
              <a:t>dialog box, under </a:t>
            </a:r>
            <a:r>
              <a:rPr lang="en-US" sz="1200" b="1" baseline="0" dirty="0" smtClean="0"/>
              <a:t>Basic</a:t>
            </a:r>
            <a:r>
              <a:rPr lang="en-US" sz="1200" b="0" baseline="0" dirty="0" smtClean="0"/>
              <a:t>, click </a:t>
            </a:r>
            <a:r>
              <a:rPr lang="en-US" sz="1200" b="1" baseline="0" dirty="0" smtClean="0"/>
              <a:t>Peek In</a:t>
            </a:r>
            <a:r>
              <a:rPr lang="en-US" sz="1200" b="0" baseline="0" dirty="0" smtClean="0"/>
              <a:t>, and then click </a:t>
            </a:r>
            <a:r>
              <a:rPr lang="en-US" sz="1200" b="1" baseline="0" dirty="0" smtClean="0"/>
              <a:t>OK</a:t>
            </a:r>
            <a:r>
              <a:rPr lang="en-US" sz="1200" baseline="0" dirty="0" smtClean="0"/>
              <a:t>.</a:t>
            </a:r>
          </a:p>
          <a:p>
            <a:pPr marL="228600" indent="-228600">
              <a:buFont typeface="+mj-lt"/>
              <a:buAutoNum type="arabicPeriod"/>
            </a:pPr>
            <a:r>
              <a:rPr lang="en-US" sz="1200" baseline="0" dirty="0" smtClean="0"/>
              <a:t>Also on the </a:t>
            </a:r>
            <a:r>
              <a:rPr lang="en-US" sz="1200" b="1" baseline="0" dirty="0" smtClean="0"/>
              <a:t>Animations</a:t>
            </a:r>
            <a:r>
              <a:rPr lang="en-US" sz="1200" baseline="0" dirty="0" smtClean="0"/>
              <a:t> tab, in the </a:t>
            </a:r>
            <a:r>
              <a:rPr lang="en-US" sz="1200" b="1" baseline="0" dirty="0" smtClean="0"/>
              <a:t>Timing</a:t>
            </a:r>
            <a:r>
              <a:rPr lang="en-US" sz="1200" baseline="0" dirty="0" smtClean="0"/>
              <a:t> group, in the </a:t>
            </a:r>
            <a:r>
              <a:rPr lang="en-US" sz="1200" b="1" baseline="0" dirty="0" smtClean="0"/>
              <a:t>Duration</a:t>
            </a:r>
            <a:r>
              <a:rPr lang="en-US" sz="1200" baseline="0" dirty="0" smtClean="0"/>
              <a:t> box, enter </a:t>
            </a:r>
            <a:r>
              <a:rPr lang="en-US" sz="1200" b="1" baseline="0" dirty="0" smtClean="0"/>
              <a:t>1.00 seconds</a:t>
            </a:r>
            <a:r>
              <a:rPr lang="en-US" sz="1200" baseline="0" dirty="0" smtClean="0"/>
              <a:t>.</a:t>
            </a:r>
          </a:p>
          <a:p>
            <a:pPr marL="228600" indent="-228600">
              <a:buFont typeface="+mj-lt"/>
              <a:buAutoNum type="arabicPeriod"/>
            </a:pPr>
            <a:r>
              <a:rPr lang="en-US" sz="1200" baseline="0" dirty="0" smtClean="0"/>
              <a:t>Also on the </a:t>
            </a:r>
            <a:r>
              <a:rPr lang="en-US" sz="1200" b="1" baseline="0" dirty="0" smtClean="0"/>
              <a:t>Animations</a:t>
            </a:r>
            <a:r>
              <a:rPr lang="en-US" sz="1200" baseline="0" dirty="0" smtClean="0"/>
              <a:t> tab, in the </a:t>
            </a:r>
            <a:r>
              <a:rPr lang="en-US" sz="1200" b="1" baseline="0" dirty="0" smtClean="0"/>
              <a:t>Animation</a:t>
            </a:r>
            <a:r>
              <a:rPr lang="en-US" sz="1200" baseline="0" dirty="0" smtClean="0"/>
              <a:t> group, click </a:t>
            </a:r>
            <a:r>
              <a:rPr lang="en-US" sz="1200" b="1" baseline="0" dirty="0" smtClean="0"/>
              <a:t>Effect Options</a:t>
            </a:r>
            <a:r>
              <a:rPr lang="en-US" sz="120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Under </a:t>
            </a:r>
            <a:r>
              <a:rPr lang="en-US" sz="1200" b="1" baseline="0" dirty="0" smtClean="0"/>
              <a:t>Direction</a:t>
            </a:r>
            <a:r>
              <a:rPr lang="en-US" sz="1200" baseline="0" dirty="0" smtClean="0"/>
              <a:t>, select </a:t>
            </a:r>
            <a:r>
              <a:rPr lang="en-US" sz="1200" b="1" baseline="0" dirty="0" smtClean="0"/>
              <a:t>From Bottom</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Under </a:t>
            </a:r>
            <a:r>
              <a:rPr lang="en-US" sz="1200" b="1" baseline="0" dirty="0" smtClean="0"/>
              <a:t>Sequence</a:t>
            </a:r>
            <a:r>
              <a:rPr lang="en-US" sz="1200" baseline="0" dirty="0" smtClean="0"/>
              <a:t>, select </a:t>
            </a:r>
            <a:r>
              <a:rPr lang="en-US" sz="1200" b="1" baseline="0" dirty="0" smtClean="0"/>
              <a:t>One by One</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on the </a:t>
            </a:r>
            <a:r>
              <a:rPr lang="en-US" sz="1200" b="1" baseline="0" dirty="0" smtClean="0"/>
              <a:t>Animations</a:t>
            </a:r>
            <a:r>
              <a:rPr lang="en-US" sz="1200" baseline="0" dirty="0" smtClean="0"/>
              <a:t> tab, in the </a:t>
            </a:r>
            <a:r>
              <a:rPr lang="en-US" sz="1200" b="1" baseline="0" dirty="0" smtClean="0"/>
              <a:t>Advanced Animation </a:t>
            </a:r>
            <a:r>
              <a:rPr lang="en-US" sz="1200" baseline="0" dirty="0" smtClean="0"/>
              <a:t>group, click </a:t>
            </a:r>
            <a:r>
              <a:rPr lang="en-US" sz="1200" b="1" baseline="0" dirty="0" smtClean="0"/>
              <a:t>Animation Pane</a:t>
            </a:r>
            <a:r>
              <a:rPr lang="en-US" sz="1200" baseline="0" dirty="0" smtClean="0"/>
              <a:t>. In the </a:t>
            </a:r>
            <a:r>
              <a:rPr lang="en-US" sz="1200" b="1" baseline="0" dirty="0" smtClean="0"/>
              <a:t>Animation Pane</a:t>
            </a:r>
            <a:r>
              <a:rPr lang="en-US" sz="1200" baseline="0" dirty="0" smtClean="0"/>
              <a:t>, click the double arrow under the animation effect to expand the contents of the list of effects.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a:t>
            </a:r>
            <a:r>
              <a:rPr lang="en-US" sz="1200" baseline="0" dirty="0" smtClean="0"/>
              <a:t> </a:t>
            </a:r>
            <a:r>
              <a:rPr lang="en-US" sz="1200" b="1" baseline="0" dirty="0" smtClean="0"/>
              <a:t>Pane</a:t>
            </a:r>
            <a:r>
              <a:rPr lang="en-US" sz="1200" baseline="0" dirty="0" smtClean="0"/>
              <a:t>, s</a:t>
            </a:r>
            <a:r>
              <a:rPr lang="en-US" sz="1200" dirty="0" smtClean="0"/>
              <a:t>elect the first animation effect.</a:t>
            </a:r>
            <a:r>
              <a:rPr lang="en-US" sz="1200" baseline="0" dirty="0" smtClean="0"/>
              <a:t> On the </a:t>
            </a:r>
            <a:r>
              <a:rPr lang="en-US" sz="1200" b="1" baseline="0" dirty="0" smtClean="0"/>
              <a:t>Animations</a:t>
            </a:r>
            <a:r>
              <a:rPr lang="en-US" sz="1200" baseline="0" dirty="0" smtClean="0"/>
              <a:t> tab, in the </a:t>
            </a:r>
            <a:r>
              <a:rPr lang="en-US" sz="1200" b="1" baseline="0" dirty="0" smtClean="0"/>
              <a:t>Timing</a:t>
            </a:r>
            <a:r>
              <a:rPr lang="en-US" sz="1200" baseline="0" dirty="0" smtClean="0"/>
              <a:t> group</a:t>
            </a:r>
            <a:r>
              <a:rPr lang="en-US" sz="1200" b="0" baseline="0" dirty="0" smtClean="0"/>
              <a:t>, in the </a:t>
            </a:r>
            <a:r>
              <a:rPr lang="en-US" sz="1200" b="1" baseline="0" dirty="0" smtClean="0"/>
              <a:t>Start</a:t>
            </a:r>
            <a:r>
              <a:rPr lang="en-US" sz="1200" b="0" baseline="0" dirty="0" smtClean="0"/>
              <a:t> list, select </a:t>
            </a:r>
            <a:r>
              <a:rPr lang="en-US" sz="1200" b="1" baseline="0" dirty="0" smtClean="0"/>
              <a:t>With Previous</a:t>
            </a:r>
            <a:r>
              <a:rPr lang="en-US" sz="1200" b="0" baseline="0" dirty="0" smtClean="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 Pane</a:t>
            </a:r>
            <a:r>
              <a:rPr lang="en-US" sz="1200" baseline="0" dirty="0" smtClean="0"/>
              <a:t>, press and hold CTRL, select the second, fourth, sixth, and eighth </a:t>
            </a:r>
            <a:r>
              <a:rPr lang="en-US" sz="1200" b="0" baseline="0" dirty="0" smtClean="0"/>
              <a:t>animation effects </a:t>
            </a:r>
            <a:r>
              <a:rPr lang="en-US" sz="1200" baseline="0" dirty="0" smtClean="0"/>
              <a:t>(peek-in effects for the bulleted lists). On the </a:t>
            </a:r>
            <a:r>
              <a:rPr lang="en-US" sz="1200" b="1" baseline="0" dirty="0" smtClean="0"/>
              <a:t>Animations</a:t>
            </a:r>
            <a:r>
              <a:rPr lang="en-US" sz="1200" baseline="0" dirty="0" smtClean="0"/>
              <a:t> tab, in the </a:t>
            </a:r>
            <a:r>
              <a:rPr lang="en-US" sz="1200" b="1" baseline="0" dirty="0" smtClean="0"/>
              <a:t>Timing</a:t>
            </a:r>
            <a:r>
              <a:rPr lang="en-US" sz="1200" baseline="0" dirty="0" smtClean="0"/>
              <a:t> group, </a:t>
            </a:r>
            <a:r>
              <a:rPr lang="en-US" sz="1200" b="0" baseline="0" dirty="0" smtClean="0"/>
              <a:t>in the </a:t>
            </a:r>
            <a:r>
              <a:rPr lang="en-US" sz="1200" b="1" baseline="0" dirty="0" smtClean="0"/>
              <a:t>Start</a:t>
            </a:r>
            <a:r>
              <a:rPr lang="en-US" sz="1200" b="0" baseline="0" dirty="0" smtClean="0"/>
              <a:t> list, select </a:t>
            </a:r>
            <a:r>
              <a:rPr lang="en-US" sz="1200" b="1" baseline="0" dirty="0" smtClean="0"/>
              <a:t>With Previous</a:t>
            </a:r>
            <a:r>
              <a:rPr lang="en-US" sz="1200" baseline="0" dirty="0" smtClean="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on the </a:t>
            </a:r>
            <a:r>
              <a:rPr lang="en-US" sz="1200" b="1" baseline="0" dirty="0" smtClean="0"/>
              <a:t>Animations</a:t>
            </a:r>
            <a:r>
              <a:rPr lang="en-US" sz="1200" baseline="0" dirty="0" smtClean="0"/>
              <a:t> tab, in the </a:t>
            </a:r>
            <a:r>
              <a:rPr lang="en-US" sz="1200" b="1" baseline="0" dirty="0" smtClean="0"/>
              <a:t>Animation</a:t>
            </a:r>
            <a:r>
              <a:rPr lang="en-US" sz="1200" baseline="0" dirty="0" smtClean="0"/>
              <a:t> group, click </a:t>
            </a:r>
            <a:r>
              <a:rPr lang="en-US" sz="1200" b="1" baseline="0" dirty="0" smtClean="0"/>
              <a:t>Effect</a:t>
            </a:r>
            <a:r>
              <a:rPr lang="en-US" sz="1200" baseline="0" dirty="0" smtClean="0"/>
              <a:t> </a:t>
            </a:r>
            <a:r>
              <a:rPr lang="en-US" sz="1200" b="1" baseline="0" dirty="0" smtClean="0"/>
              <a:t>Options</a:t>
            </a:r>
            <a:r>
              <a:rPr lang="en-US" sz="1200" baseline="0" dirty="0" smtClean="0"/>
              <a:t>, and then under </a:t>
            </a:r>
            <a:r>
              <a:rPr lang="en-US" sz="1200" b="1" baseline="0" dirty="0" smtClean="0"/>
              <a:t>Direction</a:t>
            </a:r>
            <a:r>
              <a:rPr lang="en-US" sz="1200" baseline="0" dirty="0" smtClean="0"/>
              <a:t> click </a:t>
            </a:r>
            <a:r>
              <a:rPr lang="en-US" sz="1200" b="1" baseline="0" dirty="0" smtClean="0"/>
              <a:t>From Top</a:t>
            </a:r>
            <a:r>
              <a:rPr lang="en-US" sz="1200" b="0" baseline="0" dirty="0" smtClean="0"/>
              <a:t>. </a:t>
            </a:r>
          </a:p>
          <a:p>
            <a:endParaRPr lang="en-US" sz="1200" dirty="0" smtClean="0"/>
          </a:p>
          <a:p>
            <a:endParaRPr lang="en-US" sz="1200" dirty="0" smtClean="0"/>
          </a:p>
          <a:p>
            <a:r>
              <a:rPr lang="en-US" sz="1200" baseline="0" dirty="0" smtClean="0"/>
              <a:t>To reproduce the background effects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 </a:t>
            </a:r>
            <a:r>
              <a:rPr lang="en-US" sz="1200" kern="1200" dirty="0" smtClean="0">
                <a:solidFill>
                  <a:schemeClr val="tx1"/>
                </a:solidFill>
                <a:latin typeface="+mn-lt"/>
                <a:ea typeface="+mn-ea"/>
                <a:cs typeface="+mn-cs"/>
              </a:rPr>
              <a:t>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Radial</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From Center </a:t>
            </a:r>
            <a:r>
              <a:rPr lang="en-US" sz="1200" b="0" kern="1200" dirty="0" smtClean="0">
                <a:solidFill>
                  <a:schemeClr val="tx1"/>
                </a:solidFill>
                <a:latin typeface="+mn-lt"/>
                <a:ea typeface="+mn-ea"/>
                <a:cs typeface="+mn-cs"/>
              </a:rPr>
              <a:t>(third option from the left).</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two stops appear in the slider</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a:t>
            </a:r>
            <a:r>
              <a:rPr lang="en-US" sz="1200" b="0" kern="1200" dirty="0" smtClean="0">
                <a:solidFill>
                  <a:schemeClr val="tx1"/>
                </a:solidFill>
                <a:latin typeface="+mn-lt"/>
                <a:ea typeface="+mn-ea"/>
                <a:cs typeface="+mn-cs"/>
              </a:rPr>
              <a:t>(first row, first option from the left). </a:t>
            </a:r>
            <a:endParaRPr lang="en-US" sz="1200" b="1" kern="1200" baseline="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last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White, Background</a:t>
            </a:r>
            <a:r>
              <a:rPr lang="en-US" sz="1200" b="1" kern="1200" baseline="0" dirty="0" smtClean="0">
                <a:solidFill>
                  <a:schemeClr val="tx1"/>
                </a:solidFill>
                <a:latin typeface="+mn-lt"/>
                <a:ea typeface="+mn-ea"/>
                <a:cs typeface="+mn-cs"/>
              </a:rPr>
              <a:t> 1, Darker 35% </a:t>
            </a:r>
            <a:r>
              <a:rPr lang="en-US" sz="1200" b="0" kern="1200" baseline="0" dirty="0" smtClean="0">
                <a:solidFill>
                  <a:schemeClr val="tx1"/>
                </a:solidFill>
                <a:latin typeface="+mn-lt"/>
                <a:ea typeface="+mn-ea"/>
                <a:cs typeface="+mn-cs"/>
              </a:rPr>
              <a:t>(fifth row, first option from the left).</a:t>
            </a:r>
            <a:endParaRPr lang="en-US" sz="1200" b="0" dirty="0" smtClean="0"/>
          </a:p>
          <a:p>
            <a:endParaRPr lang="en-US" sz="1400" dirty="0" smtClean="0"/>
          </a:p>
        </p:txBody>
      </p:sp>
      <p:sp>
        <p:nvSpPr>
          <p:cNvPr id="5" name="Slide Image Placeholder 4"/>
          <p:cNvSpPr>
            <a:spLocks noGrp="1" noRot="1" noChangeAspect="1"/>
          </p:cNvSpPr>
          <p:nvPr>
            <p:ph type="sldImg"/>
          </p:nvPr>
        </p:nvSpPr>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sz="1400" b="1" dirty="0" smtClean="0"/>
              <a:t>Animated SmartArt horizontal bullet list</a:t>
            </a:r>
          </a:p>
          <a:p>
            <a:r>
              <a:rPr lang="en-US" sz="1400" dirty="0" smtClean="0"/>
              <a:t>(Intermediate)</a:t>
            </a:r>
          </a:p>
          <a:p>
            <a:endParaRPr lang="en-US" sz="1400" dirty="0" smtClean="0"/>
          </a:p>
          <a:p>
            <a:endParaRPr lang="en-US" sz="1400" dirty="0" smtClean="0"/>
          </a:p>
          <a:p>
            <a:r>
              <a:rPr lang="en-US" sz="1200" dirty="0" smtClean="0"/>
              <a:t>To reproduce the SmartArt effects on this slide, do the following:</a:t>
            </a:r>
          </a:p>
          <a:p>
            <a:pPr marL="228600" indent="-228600">
              <a:buFont typeface="+mj-lt"/>
              <a:buAutoNum type="arabicPeriod"/>
            </a:pPr>
            <a:r>
              <a:rPr lang="en-US" sz="1200" b="0" dirty="0" smtClean="0"/>
              <a:t>On the </a:t>
            </a:r>
            <a:r>
              <a:rPr lang="en-US" sz="1200" b="1" dirty="0" smtClean="0"/>
              <a:t>Home</a:t>
            </a:r>
            <a:r>
              <a:rPr lang="en-US" sz="1200" b="0" dirty="0" smtClean="0"/>
              <a:t> tab, in the </a:t>
            </a:r>
            <a:r>
              <a:rPr lang="en-US" sz="1200" b="1" dirty="0" smtClean="0"/>
              <a:t>Slides</a:t>
            </a:r>
            <a:r>
              <a:rPr lang="en-US" sz="1200" b="0" dirty="0" smtClean="0"/>
              <a:t> group, click </a:t>
            </a:r>
            <a:r>
              <a:rPr lang="en-US" sz="1200" b="1" dirty="0" smtClean="0"/>
              <a:t>Layout</a:t>
            </a:r>
            <a:r>
              <a:rPr lang="en-US" sz="1200" b="0" dirty="0" smtClean="0"/>
              <a:t>, and then click</a:t>
            </a:r>
            <a:r>
              <a:rPr lang="en-US" sz="1200" b="0" baseline="0" dirty="0" smtClean="0"/>
              <a:t> </a:t>
            </a:r>
            <a:r>
              <a:rPr lang="en-US" sz="1200" b="1" baseline="0" dirty="0" smtClean="0"/>
              <a:t>Blank</a:t>
            </a:r>
            <a:r>
              <a:rPr lang="en-US" sz="1200" b="0" baseline="0" dirty="0" smtClean="0"/>
              <a:t>. </a:t>
            </a:r>
          </a:p>
          <a:p>
            <a:pPr marL="228600" indent="-228600">
              <a:buFont typeface="+mj-lt"/>
              <a:buAutoNum type="arabicPeriod"/>
            </a:pPr>
            <a:r>
              <a:rPr lang="en-US" sz="1200" b="0" dirty="0" smtClean="0"/>
              <a:t>On the </a:t>
            </a:r>
            <a:r>
              <a:rPr lang="en-US" sz="1200" b="1" dirty="0" smtClean="0"/>
              <a:t>Insert tab</a:t>
            </a:r>
            <a:r>
              <a:rPr lang="en-US" sz="1200" b="0" dirty="0" smtClean="0"/>
              <a:t>, in the </a:t>
            </a:r>
            <a:r>
              <a:rPr lang="en-US" sz="1200" b="1" dirty="0" smtClean="0"/>
              <a:t>Illustrations</a:t>
            </a:r>
            <a:r>
              <a:rPr lang="en-US" sz="1200" dirty="0" smtClean="0"/>
              <a:t> group, click </a:t>
            </a:r>
            <a:r>
              <a:rPr lang="en-US" sz="1200" b="1" dirty="0" smtClean="0"/>
              <a:t>SmartArt</a:t>
            </a:r>
            <a:r>
              <a:rPr lang="en-US" sz="1200" b="0" dirty="0" smtClean="0"/>
              <a:t>. </a:t>
            </a:r>
            <a:r>
              <a:rPr lang="en-US" sz="1200" b="0" baseline="0" dirty="0" smtClean="0"/>
              <a:t>In the </a:t>
            </a:r>
            <a:r>
              <a:rPr lang="en-US" sz="1200" b="1" baseline="0" dirty="0" smtClean="0"/>
              <a:t>Choose a SmartArt Graphic</a:t>
            </a:r>
            <a:r>
              <a:rPr lang="en-US" sz="1200" b="0" baseline="0" dirty="0" smtClean="0"/>
              <a:t> dialog box, in the left pane, click </a:t>
            </a:r>
            <a:r>
              <a:rPr lang="en-US" sz="1200" b="1" baseline="0" dirty="0" smtClean="0"/>
              <a:t>List</a:t>
            </a:r>
            <a:r>
              <a:rPr lang="en-US" sz="1200" b="0" baseline="0" dirty="0" smtClean="0"/>
              <a:t>. In the </a:t>
            </a:r>
            <a:r>
              <a:rPr lang="en-US" sz="1200" b="1" baseline="0" dirty="0" smtClean="0"/>
              <a:t>List</a:t>
            </a:r>
            <a:r>
              <a:rPr lang="en-US" sz="1200" b="0" baseline="0" dirty="0" smtClean="0"/>
              <a:t> pane, click </a:t>
            </a:r>
            <a:r>
              <a:rPr lang="en-US" sz="1200" b="1" baseline="0" dirty="0" smtClean="0"/>
              <a:t>Horizontal Bullet List</a:t>
            </a:r>
            <a:r>
              <a:rPr lang="en-US" sz="1200" baseline="0" dirty="0" smtClean="0"/>
              <a:t>, and then click </a:t>
            </a:r>
            <a:r>
              <a:rPr lang="en-US" sz="1200" b="1" baseline="0" dirty="0" smtClean="0"/>
              <a:t>OK</a:t>
            </a:r>
            <a:r>
              <a:rPr lang="en-US" sz="1200" baseline="0" dirty="0" smtClean="0"/>
              <a:t> to insert the graphic into the slide.</a:t>
            </a:r>
            <a:endParaRPr lang="en-US" sz="1200" b="0" dirty="0" smtClean="0"/>
          </a:p>
          <a:p>
            <a:pPr marL="228600" indent="-228600">
              <a:buFont typeface="+mj-lt"/>
              <a:buAutoNum type="arabicPeriod"/>
            </a:pPr>
            <a:r>
              <a:rPr lang="en-US" sz="1200" b="0" baseline="0" dirty="0" smtClean="0"/>
              <a:t>On the slide, in the graphic, select the third “topic” rectangle from the left. Under </a:t>
            </a:r>
            <a:r>
              <a:rPr lang="en-US" sz="1200" b="1" baseline="0" dirty="0" smtClean="0"/>
              <a:t>SmartArt</a:t>
            </a:r>
            <a:r>
              <a:rPr lang="en-US" sz="1200" b="0" baseline="0" dirty="0" smtClean="0"/>
              <a:t> </a:t>
            </a:r>
            <a:r>
              <a:rPr lang="en-US" sz="1200" b="1" baseline="0" dirty="0" smtClean="0"/>
              <a:t>Tools</a:t>
            </a:r>
            <a:r>
              <a:rPr lang="en-US" sz="1200" b="0" baseline="0" dirty="0" smtClean="0"/>
              <a:t>, on the </a:t>
            </a:r>
            <a:r>
              <a:rPr lang="en-US" sz="1200" b="1" baseline="0" dirty="0" smtClean="0"/>
              <a:t>Design</a:t>
            </a:r>
            <a:r>
              <a:rPr lang="en-US" sz="1200" b="0" baseline="0" dirty="0" smtClean="0"/>
              <a:t> tab, in the </a:t>
            </a:r>
            <a:r>
              <a:rPr lang="en-US" sz="1200" b="1" baseline="0" dirty="0" smtClean="0"/>
              <a:t>Create</a:t>
            </a:r>
            <a:r>
              <a:rPr lang="en-US" sz="1200" b="0" baseline="0" dirty="0" smtClean="0"/>
              <a:t> </a:t>
            </a:r>
            <a:r>
              <a:rPr lang="en-US" sz="1200" b="1" baseline="0" dirty="0" smtClean="0"/>
              <a:t>Graphic</a:t>
            </a:r>
            <a:r>
              <a:rPr lang="en-US" sz="1200" b="0" baseline="0" dirty="0" smtClean="0"/>
              <a:t> group, click the arrow next to </a:t>
            </a:r>
            <a:r>
              <a:rPr lang="en-US" sz="1200" b="1" baseline="0" dirty="0" smtClean="0"/>
              <a:t>Add</a:t>
            </a:r>
            <a:r>
              <a:rPr lang="en-US" sz="1200" b="0" baseline="0" dirty="0" smtClean="0"/>
              <a:t> </a:t>
            </a:r>
            <a:r>
              <a:rPr lang="en-US" sz="1200" b="1" baseline="0" dirty="0" smtClean="0"/>
              <a:t>Shape</a:t>
            </a:r>
            <a:r>
              <a:rPr lang="en-US" sz="1200" b="0" baseline="0" dirty="0" smtClean="0"/>
              <a:t>, and then click </a:t>
            </a:r>
            <a:r>
              <a:rPr lang="en-US" sz="1200" b="1" baseline="0" dirty="0" smtClean="0"/>
              <a:t>Add</a:t>
            </a:r>
            <a:r>
              <a:rPr lang="en-US" sz="1200" b="0" baseline="0" dirty="0" smtClean="0"/>
              <a:t> </a:t>
            </a:r>
            <a:r>
              <a:rPr lang="en-US" sz="1200" b="1" baseline="0" dirty="0" smtClean="0"/>
              <a:t>Shape</a:t>
            </a:r>
            <a:r>
              <a:rPr lang="en-US" sz="1200" b="0" baseline="0" dirty="0" smtClean="0"/>
              <a:t> </a:t>
            </a:r>
            <a:r>
              <a:rPr lang="en-US" sz="1200" b="1" baseline="0" dirty="0" smtClean="0"/>
              <a:t>After</a:t>
            </a:r>
            <a:r>
              <a:rPr lang="en-US" sz="1200" b="0" baseline="0" dirty="0" smtClean="0"/>
              <a:t>.</a:t>
            </a:r>
          </a:p>
          <a:p>
            <a:pPr marL="228600" indent="-228600">
              <a:buFont typeface="+mj-lt"/>
              <a:buAutoNum type="arabicPeriod"/>
            </a:pPr>
            <a:r>
              <a:rPr lang="en-US" sz="1200" dirty="0" smtClean="0"/>
              <a:t>Select</a:t>
            </a:r>
            <a:r>
              <a:rPr lang="en-US" sz="1200" baseline="0" dirty="0" smtClean="0"/>
              <a:t> the graphic, and then click one of the arrows on the left border. In the </a:t>
            </a:r>
            <a:r>
              <a:rPr lang="en-US" sz="1200" b="1" baseline="0" dirty="0" smtClean="0"/>
              <a:t>Type your text here </a:t>
            </a:r>
            <a:r>
              <a:rPr lang="en-US" sz="1200" baseline="0" dirty="0" smtClean="0"/>
              <a:t>dialog box, enter text for the topic headings and bullet points. (</a:t>
            </a:r>
            <a:r>
              <a:rPr lang="en-US" sz="1200" b="0" baseline="0" dirty="0" smtClean="0"/>
              <a:t>Note: To create a bulleted list below the new, fourth “topic” rectangle, select the topic heading text box in the </a:t>
            </a:r>
            <a:r>
              <a:rPr lang="en-US" sz="1200" b="1" baseline="0" dirty="0" smtClean="0"/>
              <a:t>Type your text here </a:t>
            </a:r>
            <a:r>
              <a:rPr lang="en-US" sz="1200" b="0" baseline="0" dirty="0" smtClean="0"/>
              <a:t>dialog box, and then under </a:t>
            </a:r>
            <a:r>
              <a:rPr lang="en-US" sz="1200" b="1" baseline="0" dirty="0" smtClean="0"/>
              <a:t>SmartArt</a:t>
            </a:r>
            <a:r>
              <a:rPr lang="en-US" sz="1200" b="0" baseline="0" dirty="0" smtClean="0"/>
              <a:t> </a:t>
            </a:r>
            <a:r>
              <a:rPr lang="en-US" sz="1200" b="1" baseline="0" dirty="0" smtClean="0"/>
              <a:t>Tools</a:t>
            </a:r>
            <a:r>
              <a:rPr lang="en-US" sz="1200" b="0" baseline="0" dirty="0" smtClean="0"/>
              <a:t>, on the </a:t>
            </a:r>
            <a:r>
              <a:rPr lang="en-US" sz="1200" b="1" baseline="0" dirty="0" smtClean="0"/>
              <a:t>Design</a:t>
            </a:r>
            <a:r>
              <a:rPr lang="en-US" sz="1200" b="0" baseline="0" dirty="0" smtClean="0"/>
              <a:t> tab, in the </a:t>
            </a:r>
            <a:r>
              <a:rPr lang="en-US" sz="1200" b="1" baseline="0" dirty="0" smtClean="0"/>
              <a:t>Create</a:t>
            </a:r>
            <a:r>
              <a:rPr lang="en-US" sz="1200" b="0" baseline="0" dirty="0" smtClean="0"/>
              <a:t> </a:t>
            </a:r>
            <a:r>
              <a:rPr lang="en-US" sz="1200" b="1" baseline="0" dirty="0" smtClean="0"/>
              <a:t>Graphic</a:t>
            </a:r>
            <a:r>
              <a:rPr lang="en-US" sz="1200" b="0" baseline="0" dirty="0" smtClean="0"/>
              <a:t> group, click </a:t>
            </a:r>
            <a:r>
              <a:rPr lang="en-US" sz="1200" b="1" baseline="0" dirty="0" smtClean="0"/>
              <a:t>Add</a:t>
            </a:r>
            <a:r>
              <a:rPr lang="en-US" sz="1200" b="0" baseline="0" dirty="0" smtClean="0"/>
              <a:t> </a:t>
            </a:r>
            <a:r>
              <a:rPr lang="en-US" sz="1200" b="1" baseline="0" dirty="0" smtClean="0"/>
              <a:t>Bullet</a:t>
            </a:r>
            <a:r>
              <a:rPr lang="en-US" sz="1200" b="0" baseline="0" dirty="0" smtClean="0"/>
              <a:t>. Enter text into the new bullet text box. Repeat the process to add a second bullet.)</a:t>
            </a:r>
          </a:p>
          <a:p>
            <a:pPr marL="228600" indent="-228600">
              <a:buFont typeface="+mj-lt"/>
              <a:buAutoNum type="arabicPeriod"/>
            </a:pPr>
            <a:r>
              <a:rPr lang="en-US" sz="1200" b="0" baseline="0" dirty="0" smtClean="0"/>
              <a:t>Select the graphic. Under </a:t>
            </a:r>
            <a:r>
              <a:rPr lang="en-US" sz="1200" b="1" baseline="0" dirty="0" smtClean="0"/>
              <a:t>SmartArt Tools</a:t>
            </a:r>
            <a:r>
              <a:rPr lang="en-US" sz="1200" b="0" baseline="0" dirty="0" smtClean="0"/>
              <a:t>, on the </a:t>
            </a:r>
            <a:r>
              <a:rPr lang="en-US" sz="1200" b="1" baseline="0" dirty="0" smtClean="0"/>
              <a:t>Format</a:t>
            </a:r>
            <a:r>
              <a:rPr lang="en-US" sz="1200" b="0" baseline="0" dirty="0" smtClean="0"/>
              <a:t> tab, click </a:t>
            </a:r>
            <a:r>
              <a:rPr lang="en-US" sz="1200" b="1" baseline="0" dirty="0" smtClean="0"/>
              <a:t>Size</a:t>
            </a:r>
            <a:r>
              <a:rPr lang="en-US" sz="1200" b="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Height</a:t>
            </a:r>
            <a:r>
              <a:rPr lang="en-US" sz="1200" b="0" baseline="0" dirty="0" smtClean="0"/>
              <a:t> box, enter </a:t>
            </a:r>
            <a:r>
              <a:rPr lang="en-US" sz="1200" b="1" baseline="0" dirty="0" smtClean="0"/>
              <a:t>4.44”</a:t>
            </a:r>
            <a:r>
              <a:rPr lang="en-US" sz="1200" b="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Width</a:t>
            </a:r>
            <a:r>
              <a:rPr lang="en-US" sz="1200" b="0" baseline="0" dirty="0" smtClean="0"/>
              <a:t> box, enter </a:t>
            </a:r>
            <a:r>
              <a:rPr lang="en-US" sz="1200" b="1" baseline="0" dirty="0" smtClean="0"/>
              <a:t>9.47”</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6"/>
              <a:tabLst/>
              <a:defRPr/>
            </a:pPr>
            <a:r>
              <a:rPr lang="en-US" sz="1200" b="0" baseline="0" dirty="0" smtClean="0"/>
              <a:t>Under </a:t>
            </a:r>
            <a:r>
              <a:rPr lang="en-US" sz="1200" b="1" baseline="0" dirty="0" smtClean="0"/>
              <a:t>SmartArt Tools</a:t>
            </a:r>
            <a:r>
              <a:rPr lang="en-US" sz="1200" b="0" baseline="0" dirty="0" smtClean="0"/>
              <a:t>, on the </a:t>
            </a:r>
            <a:r>
              <a:rPr lang="en-US" sz="1200" b="1" baseline="0" dirty="0" smtClean="0"/>
              <a:t>Format</a:t>
            </a:r>
            <a:r>
              <a:rPr lang="en-US" sz="1200" b="0" baseline="0" dirty="0" smtClean="0"/>
              <a:t> tab, click </a:t>
            </a:r>
            <a:r>
              <a:rPr lang="en-US" sz="1200" b="1" baseline="0" dirty="0" smtClean="0"/>
              <a:t>Arrange</a:t>
            </a:r>
            <a:r>
              <a:rPr lang="en-US" sz="1200" b="0" baseline="0" dirty="0" smtClean="0"/>
              <a:t>, click </a:t>
            </a:r>
            <a:r>
              <a:rPr lang="en-US" sz="1200" b="1" baseline="0" dirty="0" smtClean="0"/>
              <a:t>Align</a:t>
            </a:r>
            <a:r>
              <a:rPr lang="en-US" sz="1200" b="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Click </a:t>
            </a:r>
            <a:r>
              <a:rPr lang="en-US" sz="1200" b="1" baseline="0" dirty="0" smtClean="0"/>
              <a:t>Align to Slide</a:t>
            </a:r>
            <a:r>
              <a:rPr lang="en-US" sz="1200" b="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Click </a:t>
            </a:r>
            <a:r>
              <a:rPr lang="en-US" sz="1200" b="1" baseline="0" dirty="0" smtClean="0"/>
              <a:t>Align Middle</a:t>
            </a:r>
            <a:r>
              <a:rPr lang="en-US" sz="1200" b="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Click </a:t>
            </a:r>
            <a:r>
              <a:rPr lang="en-US" sz="1200" b="1" baseline="0" dirty="0" smtClean="0"/>
              <a:t>Align Center</a:t>
            </a:r>
            <a:r>
              <a:rPr lang="en-US" sz="1200" b="0" baseline="0" dirty="0" smtClean="0"/>
              <a:t>. </a:t>
            </a:r>
          </a:p>
          <a:p>
            <a:pPr marL="228600" indent="-228600">
              <a:buFont typeface="+mj-lt"/>
              <a:buAutoNum type="arabicPeriod" startAt="7"/>
            </a:pPr>
            <a:r>
              <a:rPr lang="en-US" sz="1200" dirty="0" smtClean="0"/>
              <a:t>On the slide, select</a:t>
            </a:r>
            <a:r>
              <a:rPr lang="en-US" sz="1200" baseline="0" dirty="0" smtClean="0"/>
              <a:t> the graphic. On the </a:t>
            </a:r>
            <a:r>
              <a:rPr lang="en-US" sz="1200" b="1" baseline="0" dirty="0" smtClean="0"/>
              <a:t>Design</a:t>
            </a:r>
            <a:r>
              <a:rPr lang="en-US" sz="1200" baseline="0" dirty="0" smtClean="0"/>
              <a:t> tab, in the </a:t>
            </a:r>
            <a:r>
              <a:rPr lang="en-US" sz="1200" b="1" baseline="0" dirty="0" smtClean="0"/>
              <a:t>Themes</a:t>
            </a:r>
            <a:r>
              <a:rPr lang="en-US" sz="1200" baseline="0" dirty="0" smtClean="0"/>
              <a:t> group, click </a:t>
            </a:r>
            <a:r>
              <a:rPr lang="en-US" sz="1200" b="1" baseline="0" dirty="0" smtClean="0"/>
              <a:t>Colors</a:t>
            </a:r>
            <a:r>
              <a:rPr lang="en-US" sz="1200" b="0" baseline="0" dirty="0" smtClean="0"/>
              <a:t>,</a:t>
            </a:r>
            <a:r>
              <a:rPr lang="en-US" sz="1200" b="1" baseline="0" dirty="0" smtClean="0"/>
              <a:t> </a:t>
            </a:r>
            <a:r>
              <a:rPr lang="en-US" sz="1200" b="0" baseline="0" dirty="0" smtClean="0"/>
              <a:t>and then under </a:t>
            </a:r>
            <a:r>
              <a:rPr lang="en-US" sz="1200" b="1" baseline="0" dirty="0" smtClean="0"/>
              <a:t>Built-in</a:t>
            </a:r>
            <a:r>
              <a:rPr lang="en-US" sz="1200" b="0" baseline="0" dirty="0" smtClean="0"/>
              <a:t> click </a:t>
            </a:r>
            <a:r>
              <a:rPr lang="en-US" sz="1200" b="1" baseline="0" dirty="0" smtClean="0"/>
              <a:t>Technic</a:t>
            </a:r>
            <a:r>
              <a:rPr lang="en-US" sz="1200" b="0" baseline="0" dirty="0" smtClean="0"/>
              <a:t>.</a:t>
            </a:r>
            <a:r>
              <a:rPr lang="en-US" sz="1200" b="1" baseline="0" dirty="0" smtClean="0"/>
              <a:t> </a:t>
            </a:r>
            <a:r>
              <a:rPr lang="en-US" sz="1200" b="0" baseline="0" dirty="0" smtClean="0"/>
              <a:t>(</a:t>
            </a:r>
            <a:r>
              <a:rPr lang="en-US" dirty="0" smtClean="0"/>
              <a:t>Note: if this action is taken in a PowerPoint presentation containing more than one slide, the color scheme will be applied to all of the slides.)</a:t>
            </a:r>
            <a:endParaRPr lang="en-US" sz="1200" kern="1200" baseline="0" dirty="0" smtClean="0">
              <a:solidFill>
                <a:schemeClr val="tx1"/>
              </a:solidFill>
              <a:latin typeface="+mn-lt"/>
              <a:ea typeface="+mn-ea"/>
              <a:cs typeface="+mn-cs"/>
            </a:endParaRPr>
          </a:p>
          <a:p>
            <a:pPr marL="228600" indent="-228600">
              <a:buFont typeface="+mj-lt"/>
              <a:buAutoNum type="arabicPeriod" startAt="7"/>
            </a:pPr>
            <a:r>
              <a:rPr lang="en-US" sz="1200" b="0" baseline="0" dirty="0" smtClean="0"/>
              <a:t>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Design</a:t>
            </a:r>
            <a:r>
              <a:rPr lang="en-US" sz="1200" baseline="0" dirty="0" smtClean="0"/>
              <a:t> tab, in the </a:t>
            </a:r>
            <a:r>
              <a:rPr lang="en-US" sz="1200" b="1" baseline="0" dirty="0" smtClean="0"/>
              <a:t>SmartArt</a:t>
            </a:r>
            <a:r>
              <a:rPr lang="en-US" sz="1200" baseline="0" dirty="0" smtClean="0"/>
              <a:t> </a:t>
            </a:r>
            <a:r>
              <a:rPr lang="en-US" sz="1200" b="1" baseline="0" dirty="0" smtClean="0"/>
              <a:t>Styles</a:t>
            </a:r>
            <a:r>
              <a:rPr lang="en-US" sz="1200" baseline="0" dirty="0" smtClean="0"/>
              <a:t> group, do the following:</a:t>
            </a:r>
          </a:p>
          <a:p>
            <a:pPr marL="685800" lvl="1" indent="-228600">
              <a:buFont typeface="Arial" pitchFamily="34" charset="0"/>
              <a:buChar char="•"/>
            </a:pPr>
            <a:r>
              <a:rPr lang="en-US" sz="1200" baseline="0" dirty="0" smtClean="0"/>
              <a:t>Click </a:t>
            </a:r>
            <a:r>
              <a:rPr lang="en-US" sz="1200" b="1" baseline="0" dirty="0" smtClean="0"/>
              <a:t>Change</a:t>
            </a:r>
            <a:r>
              <a:rPr lang="en-US" sz="1200" baseline="0" dirty="0" smtClean="0"/>
              <a:t> </a:t>
            </a:r>
            <a:r>
              <a:rPr lang="en-US" sz="1200" b="1" baseline="0" dirty="0" smtClean="0"/>
              <a:t>Colors</a:t>
            </a:r>
            <a:r>
              <a:rPr lang="en-US" sz="1200" b="0" baseline="0" dirty="0" smtClean="0"/>
              <a:t> and then under </a:t>
            </a:r>
            <a:r>
              <a:rPr lang="en-US" sz="1200" b="1" baseline="0" dirty="0" smtClean="0"/>
              <a:t>Colorful</a:t>
            </a:r>
            <a:r>
              <a:rPr lang="en-US" sz="1200" b="0" baseline="0" dirty="0" smtClean="0"/>
              <a:t> click </a:t>
            </a:r>
            <a:r>
              <a:rPr lang="en-US" sz="1200" b="1" baseline="0" dirty="0" smtClean="0"/>
              <a:t>Colorful Range – Accent Colors 5 to 6 </a:t>
            </a:r>
            <a:r>
              <a:rPr lang="en-US" sz="1200" b="0" baseline="0" dirty="0" smtClean="0"/>
              <a:t>(fifth option from the left).</a:t>
            </a:r>
          </a:p>
          <a:p>
            <a:pPr marL="685800" lvl="1" indent="-228600">
              <a:buFont typeface="Arial" pitchFamily="34" charset="0"/>
              <a:buChar char="•"/>
            </a:pPr>
            <a:r>
              <a:rPr lang="en-US" sz="1200" baseline="0" dirty="0" smtClean="0"/>
              <a:t>Click </a:t>
            </a:r>
            <a:r>
              <a:rPr lang="en-US" sz="1200" b="1" baseline="0" dirty="0" smtClean="0"/>
              <a:t>More</a:t>
            </a:r>
            <a:r>
              <a:rPr lang="en-US" sz="1200" b="0" baseline="0" dirty="0" smtClean="0"/>
              <a:t>, and then under </a:t>
            </a:r>
            <a:r>
              <a:rPr lang="en-US" sz="1200" b="1" baseline="0" dirty="0" smtClean="0"/>
              <a:t>Best Match for Document</a:t>
            </a:r>
            <a:r>
              <a:rPr lang="en-US" sz="1200" b="0" baseline="0" dirty="0" smtClean="0"/>
              <a:t> click </a:t>
            </a:r>
            <a:r>
              <a:rPr lang="en-US" sz="1200" b="1" baseline="0" dirty="0" smtClean="0"/>
              <a:t>Intense Effect </a:t>
            </a:r>
            <a:r>
              <a:rPr lang="en-US" sz="1200" b="0" baseline="0" dirty="0" smtClean="0"/>
              <a:t>(fifth option from the left).</a:t>
            </a:r>
          </a:p>
          <a:p>
            <a:pPr marL="228600" indent="-228600">
              <a:buFont typeface="+mj-lt"/>
              <a:buAutoNum type="arabicPeriod" startAt="7"/>
            </a:pPr>
            <a:r>
              <a:rPr lang="en-US" sz="1200" baseline="0" dirty="0" smtClean="0"/>
              <a:t>Press and hold SHIFT, and then select all four “topic” rectangles. </a:t>
            </a:r>
          </a:p>
          <a:p>
            <a:pPr marL="228600" indent="-228600">
              <a:buFont typeface="+mj-lt"/>
              <a:buAutoNum type="arabicPeriod" startAt="7"/>
            </a:pPr>
            <a:r>
              <a:rPr lang="en-US" sz="1200" b="0" baseline="0" dirty="0" smtClean="0"/>
              <a:t>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Shapes </a:t>
            </a:r>
            <a:r>
              <a:rPr lang="en-US" sz="1200" baseline="0" dirty="0" smtClean="0"/>
              <a:t>group, click </a:t>
            </a:r>
            <a:r>
              <a:rPr lang="en-US" sz="1200" b="1" baseline="0" dirty="0" smtClean="0"/>
              <a:t>Change</a:t>
            </a:r>
            <a:r>
              <a:rPr lang="en-US" sz="1200" baseline="0" dirty="0" smtClean="0"/>
              <a:t> </a:t>
            </a:r>
            <a:r>
              <a:rPr lang="en-US" sz="1200" b="1" baseline="0" dirty="0" smtClean="0"/>
              <a:t>Shape</a:t>
            </a:r>
            <a:r>
              <a:rPr lang="en-US" sz="1200" b="0" baseline="0" dirty="0" smtClean="0"/>
              <a:t>, and then under </a:t>
            </a:r>
            <a:r>
              <a:rPr lang="en-US" sz="1200" b="1" baseline="0" dirty="0" smtClean="0"/>
              <a:t>Rectangles</a:t>
            </a:r>
            <a:r>
              <a:rPr lang="en-US" sz="1200" b="0" baseline="0" dirty="0" smtClean="0"/>
              <a:t> click </a:t>
            </a:r>
            <a:r>
              <a:rPr lang="en-US" sz="1200" b="1" baseline="0" dirty="0" smtClean="0"/>
              <a:t>Round Single Corner Rectangle </a:t>
            </a:r>
            <a:r>
              <a:rPr lang="en-US" sz="1200" b="0" baseline="0" dirty="0" smtClean="0"/>
              <a:t>(seventh option from the left).</a:t>
            </a:r>
          </a:p>
          <a:p>
            <a:pPr marL="228600" indent="-228600">
              <a:buFont typeface="+mj-lt"/>
              <a:buAutoNum type="arabicPeriod" startAt="7"/>
            </a:pPr>
            <a:r>
              <a:rPr lang="en-US" sz="1200" b="0" baseline="0" dirty="0" smtClean="0"/>
              <a:t>On the </a:t>
            </a:r>
            <a:r>
              <a:rPr lang="en-US" sz="1200" b="1" baseline="0" dirty="0" smtClean="0"/>
              <a:t>Home</a:t>
            </a:r>
            <a:r>
              <a:rPr lang="en-US" sz="1200" b="0" baseline="0" dirty="0" smtClean="0"/>
              <a:t> tab, in the </a:t>
            </a:r>
            <a:r>
              <a:rPr lang="en-US" sz="1200" b="1" baseline="0" dirty="0" smtClean="0"/>
              <a:t>Font </a:t>
            </a:r>
            <a:r>
              <a:rPr lang="en-US" sz="1200" b="0" baseline="0" dirty="0" smtClean="0"/>
              <a:t>group, select </a:t>
            </a:r>
            <a:r>
              <a:rPr lang="en-US" sz="1200" b="1" baseline="0" dirty="0" smtClean="0"/>
              <a:t>Gill Sans MT Condensed </a:t>
            </a:r>
            <a:r>
              <a:rPr lang="en-US" sz="1200" b="0" baseline="0" dirty="0" smtClean="0"/>
              <a:t>from the </a:t>
            </a:r>
            <a:r>
              <a:rPr lang="en-US" sz="1200" b="1" baseline="0" dirty="0" smtClean="0"/>
              <a:t>Font</a:t>
            </a:r>
            <a:r>
              <a:rPr lang="en-US" sz="1200" b="0" baseline="0" dirty="0" smtClean="0"/>
              <a:t> list.</a:t>
            </a:r>
          </a:p>
          <a:p>
            <a:pPr marL="228600" indent="-228600">
              <a:buFont typeface="+mj-lt"/>
              <a:buAutoNum type="arabicPeriod" startAt="7"/>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Paragraph</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Align Text Left</a:t>
            </a:r>
            <a:r>
              <a:rPr lang="en-US" sz="1200" kern="1200" dirty="0" smtClean="0">
                <a:solidFill>
                  <a:schemeClr val="tx1"/>
                </a:solidFill>
                <a:latin typeface="+mn-lt"/>
                <a:ea typeface="+mn-ea"/>
                <a:cs typeface="+mn-cs"/>
              </a:rPr>
              <a:t>. </a:t>
            </a:r>
          </a:p>
          <a:p>
            <a:pPr marL="228600" indent="-228600">
              <a:buFont typeface="+mj-lt"/>
              <a:buAutoNum type="arabicPeriod" startAt="7"/>
            </a:pPr>
            <a:r>
              <a:rPr lang="en-US" sz="1200" b="0" baseline="0" dirty="0" smtClean="0"/>
              <a:t>On the </a:t>
            </a:r>
            <a:r>
              <a:rPr lang="en-US" sz="1200" b="1" baseline="0" dirty="0" smtClean="0"/>
              <a:t>Home</a:t>
            </a:r>
            <a:r>
              <a:rPr lang="en-US" sz="1200" b="0" baseline="0" dirty="0" smtClean="0"/>
              <a:t> tab, in the bottom right corner of the </a:t>
            </a:r>
            <a:r>
              <a:rPr lang="en-US" sz="1200" b="1" baseline="0" dirty="0" smtClean="0"/>
              <a:t>Drawing </a:t>
            </a:r>
            <a:r>
              <a:rPr lang="en-US" sz="1200" b="0" baseline="0" dirty="0" smtClean="0"/>
              <a:t>group, click the </a:t>
            </a:r>
            <a:r>
              <a:rPr lang="en-US" sz="1200" b="1" baseline="0" dirty="0" smtClean="0"/>
              <a:t>Format Shape </a:t>
            </a:r>
            <a:r>
              <a:rPr lang="en-US" sz="1200" b="0" baseline="0" dirty="0" smtClean="0"/>
              <a:t>dialog box launcher. In the </a:t>
            </a:r>
            <a:r>
              <a:rPr lang="en-US" sz="1200" b="1" baseline="0" dirty="0" smtClean="0"/>
              <a:t>Format Shape </a:t>
            </a:r>
            <a:r>
              <a:rPr lang="en-US" sz="1200" b="0" baseline="0" dirty="0" smtClean="0"/>
              <a:t>dialog box, in the left pane, click </a:t>
            </a:r>
            <a:r>
              <a:rPr lang="en-US" sz="1200" b="1" baseline="0" dirty="0" smtClean="0"/>
              <a:t>Text Box</a:t>
            </a:r>
            <a:r>
              <a:rPr lang="en-US" sz="1200" b="0" baseline="0" dirty="0" smtClean="0"/>
              <a:t>. In the </a:t>
            </a:r>
            <a:r>
              <a:rPr lang="en-US" sz="1200" b="1" baseline="0" dirty="0" smtClean="0"/>
              <a:t>Text Box </a:t>
            </a:r>
            <a:r>
              <a:rPr lang="en-US" sz="1200" b="0" baseline="0" dirty="0" smtClean="0"/>
              <a:t>pane, under </a:t>
            </a:r>
            <a:r>
              <a:rPr lang="en-US" sz="1200" b="1" baseline="0" dirty="0" smtClean="0"/>
              <a:t>Text layout</a:t>
            </a:r>
            <a:r>
              <a:rPr lang="en-US" sz="1200" b="0" baseline="0" dirty="0" smtClean="0"/>
              <a:t>, in the </a:t>
            </a:r>
            <a:r>
              <a:rPr lang="en-US" sz="1200" b="1" baseline="0" dirty="0" smtClean="0"/>
              <a:t>Vertical alignment </a:t>
            </a:r>
            <a:r>
              <a:rPr lang="en-US" sz="1200" b="0" baseline="0" dirty="0" smtClean="0"/>
              <a:t>list, select </a:t>
            </a:r>
            <a:r>
              <a:rPr lang="en-US" sz="1200" b="1" baseline="0" dirty="0" smtClean="0"/>
              <a:t>Bottom</a:t>
            </a:r>
            <a:r>
              <a:rPr lang="en-US" sz="1200" b="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7"/>
              <a:tabLst/>
              <a:defRPr/>
            </a:pPr>
            <a:r>
              <a:rPr lang="en-US" sz="1200" baseline="0" dirty="0" smtClean="0"/>
              <a:t>Press and hold SHIFT, and then select all four bulleted-list rectangles. </a:t>
            </a:r>
            <a:r>
              <a:rPr lang="en-US" sz="1200" b="0" baseline="0" dirty="0" smtClean="0"/>
              <a:t>On the </a:t>
            </a:r>
            <a:r>
              <a:rPr lang="en-US" sz="1200" b="1" baseline="0" dirty="0" smtClean="0"/>
              <a:t>Home</a:t>
            </a:r>
            <a:r>
              <a:rPr lang="en-US" sz="1200" b="0" baseline="0" dirty="0" smtClean="0"/>
              <a:t> tab, in the </a:t>
            </a:r>
            <a:r>
              <a:rPr lang="en-US" sz="1200" b="1" baseline="0" dirty="0" smtClean="0"/>
              <a:t>Font </a:t>
            </a:r>
            <a:r>
              <a:rPr lang="en-US" sz="1200" b="0" baseline="0" dirty="0" smtClean="0"/>
              <a:t>group, select </a:t>
            </a:r>
            <a:r>
              <a:rPr lang="en-US" sz="1200" b="1" baseline="0" dirty="0" smtClean="0"/>
              <a:t>Gill Sans MT Condensed </a:t>
            </a:r>
            <a:r>
              <a:rPr lang="en-US" sz="1200" b="0" baseline="0" dirty="0" smtClean="0"/>
              <a:t>from the </a:t>
            </a:r>
            <a:r>
              <a:rPr lang="en-US" sz="1200" b="1" baseline="0" dirty="0" smtClean="0"/>
              <a:t>Font</a:t>
            </a:r>
            <a:r>
              <a:rPr lang="en-US" sz="1200" b="0" baseline="0" dirty="0" smtClean="0"/>
              <a:t> list, and then enter </a:t>
            </a:r>
            <a:r>
              <a:rPr lang="en-US" sz="1200" b="1" baseline="0" dirty="0" smtClean="0"/>
              <a:t>22 </a:t>
            </a:r>
            <a:r>
              <a:rPr lang="en-US" sz="1200" b="0" baseline="0" dirty="0" smtClean="0"/>
              <a:t>in the </a:t>
            </a:r>
            <a:r>
              <a:rPr lang="en-US" sz="1200" b="1" baseline="0" dirty="0" smtClean="0"/>
              <a:t>Font Size </a:t>
            </a:r>
            <a:r>
              <a:rPr lang="en-US" sz="1200" b="0" baseline="0" dirty="0" smtClean="0"/>
              <a:t>box.</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7"/>
              <a:tabLst/>
              <a:defRPr/>
            </a:pPr>
            <a:r>
              <a:rPr lang="en-US" sz="1200" b="0" baseline="0" dirty="0" smtClean="0"/>
              <a:t>On the </a:t>
            </a:r>
            <a:r>
              <a:rPr lang="en-US" sz="1200" b="1" baseline="0" dirty="0" smtClean="0"/>
              <a:t>Home</a:t>
            </a:r>
            <a:r>
              <a:rPr lang="en-US" sz="1200" b="0" baseline="0" dirty="0" smtClean="0"/>
              <a:t> tab, in the bottom right corner of the </a:t>
            </a:r>
            <a:r>
              <a:rPr lang="en-US" sz="1200" b="1" baseline="0" dirty="0" smtClean="0"/>
              <a:t>Drawing </a:t>
            </a:r>
            <a:r>
              <a:rPr lang="en-US" sz="1200" b="0" baseline="0" dirty="0" smtClean="0"/>
              <a:t>group, click the </a:t>
            </a:r>
            <a:r>
              <a:rPr lang="en-US" sz="1200" b="1" baseline="0" dirty="0" smtClean="0"/>
              <a:t>Format Shape </a:t>
            </a:r>
            <a:r>
              <a:rPr lang="en-US" sz="1200" b="0" baseline="0" dirty="0" smtClean="0"/>
              <a:t>dialog box launcher. In the </a:t>
            </a:r>
            <a:r>
              <a:rPr lang="en-US" sz="1200" b="1" baseline="0" dirty="0" smtClean="0"/>
              <a:t>Format Shape </a:t>
            </a:r>
            <a:r>
              <a:rPr lang="en-US" sz="1200" b="0" baseline="0" dirty="0" smtClean="0"/>
              <a:t>dialog box, in the left pane, click </a:t>
            </a:r>
            <a:r>
              <a:rPr lang="en-US" sz="1200" b="1" baseline="0" dirty="0" smtClean="0"/>
              <a:t>Text Box</a:t>
            </a:r>
            <a:r>
              <a:rPr lang="en-US" sz="1200" b="0" baseline="0" dirty="0" smtClean="0"/>
              <a:t>. In the </a:t>
            </a:r>
            <a:r>
              <a:rPr lang="en-US" sz="1200" b="1" baseline="0" dirty="0" smtClean="0"/>
              <a:t>Text Box </a:t>
            </a:r>
            <a:r>
              <a:rPr lang="en-US" sz="1200" b="0" baseline="0" dirty="0" smtClean="0"/>
              <a:t>pane, under </a:t>
            </a:r>
            <a:r>
              <a:rPr lang="en-US" sz="1200" b="1" baseline="0" dirty="0" smtClean="0"/>
              <a:t>Internal margin</a:t>
            </a:r>
            <a:r>
              <a:rPr lang="en-US" sz="1200" b="0" baseline="0" dirty="0" smtClean="0"/>
              <a:t>, do the following:</a:t>
            </a:r>
          </a:p>
          <a:p>
            <a:pPr marL="685800" lvl="1" indent="-228600">
              <a:buFont typeface="Arial" pitchFamily="34" charset="0"/>
              <a:buChar char="•"/>
            </a:pPr>
            <a:r>
              <a:rPr lang="en-US" sz="1200" b="0" baseline="0" dirty="0" smtClean="0"/>
              <a:t>In the </a:t>
            </a:r>
            <a:r>
              <a:rPr lang="en-US" sz="1200" b="1" baseline="0" dirty="0" smtClean="0"/>
              <a:t>Left</a:t>
            </a:r>
            <a:r>
              <a:rPr lang="en-US" sz="1200" b="0" baseline="0" dirty="0" smtClean="0"/>
              <a:t> box, enter </a:t>
            </a:r>
            <a:r>
              <a:rPr lang="en-US" sz="1200" b="1" baseline="0" dirty="0" smtClean="0"/>
              <a:t>0.1”</a:t>
            </a:r>
            <a:r>
              <a:rPr lang="en-US" sz="1200" b="0" baseline="0" dirty="0" smtClean="0"/>
              <a:t>.</a:t>
            </a:r>
          </a:p>
          <a:p>
            <a:pPr marL="685800" lvl="1" indent="-228600">
              <a:buFont typeface="Arial" pitchFamily="34" charset="0"/>
              <a:buChar char="•"/>
            </a:pPr>
            <a:r>
              <a:rPr lang="en-US" sz="1200" b="0" baseline="0" dirty="0" smtClean="0"/>
              <a:t>In the </a:t>
            </a:r>
            <a:r>
              <a:rPr lang="en-US" sz="1200" b="1" baseline="0" dirty="0" smtClean="0"/>
              <a:t>Top</a:t>
            </a:r>
            <a:r>
              <a:rPr lang="en-US" sz="1200" b="0" baseline="0" dirty="0" smtClean="0"/>
              <a:t> box, enter </a:t>
            </a:r>
            <a:r>
              <a:rPr lang="en-US" sz="1200" b="1" baseline="0" dirty="0" smtClean="0"/>
              <a:t>0.2”</a:t>
            </a:r>
            <a:r>
              <a:rPr lang="en-US" sz="1200" b="0" baseline="0" dirty="0" smtClean="0"/>
              <a:t>.</a:t>
            </a:r>
          </a:p>
          <a:p>
            <a:pPr marL="685800" lvl="1" indent="-228600">
              <a:buFont typeface="Arial" pitchFamily="34" charset="0"/>
              <a:buChar char="•"/>
            </a:pPr>
            <a:r>
              <a:rPr lang="en-US" sz="1200" b="0" baseline="0" dirty="0" smtClean="0"/>
              <a:t>In the </a:t>
            </a:r>
            <a:r>
              <a:rPr lang="en-US" sz="1200" b="1" baseline="0" dirty="0" smtClean="0"/>
              <a:t>Right</a:t>
            </a:r>
            <a:r>
              <a:rPr lang="en-US" sz="1200" b="0" baseline="0" dirty="0" smtClean="0"/>
              <a:t> box, enter </a:t>
            </a:r>
            <a:r>
              <a:rPr lang="en-US" sz="1200" b="1" baseline="0" dirty="0" smtClean="0"/>
              <a:t>0.1”</a:t>
            </a:r>
            <a:r>
              <a:rPr lang="en-US" sz="1200" b="0" baseline="0" dirty="0" smtClean="0"/>
              <a:t>.</a:t>
            </a:r>
          </a:p>
          <a:p>
            <a:pPr marL="685800" lvl="1" indent="-228600">
              <a:buFont typeface="Arial" pitchFamily="34" charset="0"/>
              <a:buChar char="•"/>
            </a:pPr>
            <a:r>
              <a:rPr lang="en-US" sz="1200" b="0" baseline="0" dirty="0" smtClean="0"/>
              <a:t>In the </a:t>
            </a:r>
            <a:r>
              <a:rPr lang="en-US" sz="1200" b="1" baseline="0" dirty="0" smtClean="0"/>
              <a:t>Bottom</a:t>
            </a:r>
            <a:r>
              <a:rPr lang="en-US" sz="1200" b="0" baseline="0" dirty="0" smtClean="0"/>
              <a:t> box, enter </a:t>
            </a:r>
            <a:r>
              <a:rPr lang="en-US" sz="1200" b="1" baseline="0" dirty="0" smtClean="0"/>
              <a:t>0.1”</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16"/>
              <a:tabLst/>
              <a:defRPr/>
            </a:pPr>
            <a:r>
              <a:rPr lang="en-US" sz="1200" baseline="0" dirty="0" smtClean="0"/>
              <a:t>Select the first bulleted-list rectangle from the left. </a:t>
            </a:r>
            <a:r>
              <a:rPr lang="en-US" sz="1200" b="0" baseline="0" dirty="0" smtClean="0"/>
              <a:t>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Shape Styles </a:t>
            </a:r>
            <a:r>
              <a:rPr lang="en-US" sz="1200" baseline="0" dirty="0" smtClean="0"/>
              <a:t>group, click the arrow next to </a:t>
            </a:r>
            <a:r>
              <a:rPr lang="en-US" sz="1200" b="1" baseline="0" dirty="0" smtClean="0"/>
              <a:t>Shape Fill</a:t>
            </a:r>
            <a:r>
              <a:rPr lang="en-US" sz="1200" b="0" baseline="0" dirty="0" smtClean="0"/>
              <a:t>, point to</a:t>
            </a:r>
            <a:r>
              <a:rPr lang="en-US" sz="1200" b="1" baseline="0" dirty="0" smtClean="0"/>
              <a:t> Gradient</a:t>
            </a:r>
            <a:r>
              <a:rPr lang="en-US" sz="1200" b="0" baseline="0" dirty="0" smtClean="0"/>
              <a:t>, and then click </a:t>
            </a:r>
            <a:r>
              <a:rPr lang="en-US" sz="1200" b="1" baseline="0" dirty="0" smtClean="0"/>
              <a:t>More Gradients</a:t>
            </a:r>
            <a:r>
              <a:rPr lang="en-US" sz="1200" b="0" baseline="0" dirty="0" smtClean="0"/>
              <a:t>. In the </a:t>
            </a:r>
            <a:r>
              <a:rPr lang="en-US" sz="1200" b="1" baseline="0" dirty="0" smtClean="0"/>
              <a:t>Format Shape </a:t>
            </a:r>
            <a:r>
              <a:rPr lang="en-US" sz="1200" b="0" baseline="0" dirty="0" smtClean="0"/>
              <a:t>dialog box, in the left pane, click </a:t>
            </a:r>
            <a:r>
              <a:rPr lang="en-US" sz="1200" b="1" baseline="0" dirty="0" smtClean="0"/>
              <a:t>Fill</a:t>
            </a:r>
            <a:r>
              <a:rPr lang="en-US" sz="1200" b="0" baseline="0" dirty="0" smtClean="0"/>
              <a:t>, select </a:t>
            </a:r>
            <a:r>
              <a:rPr lang="en-US" sz="1200" b="1" baseline="0" dirty="0" smtClean="0"/>
              <a:t>Gradient fill </a:t>
            </a:r>
            <a:r>
              <a:rPr lang="en-US" sz="1200" b="0" baseline="0" dirty="0" smtClean="0"/>
              <a:t>in the </a:t>
            </a:r>
            <a:r>
              <a:rPr lang="en-US" sz="1200" b="1" baseline="0" dirty="0" smtClean="0"/>
              <a:t>Fill </a:t>
            </a:r>
            <a:r>
              <a:rPr lang="en-US" sz="1200" b="0" baseline="0" dirty="0" smtClean="0"/>
              <a:t>pane,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Type </a:t>
            </a:r>
            <a:r>
              <a:rPr lang="en-US" sz="1200" b="0" baseline="0" dirty="0" smtClean="0"/>
              <a:t>list, select </a:t>
            </a:r>
            <a:r>
              <a:rPr lang="en-US" sz="1200" b="1" baseline="0" dirty="0" smtClean="0"/>
              <a:t>Linear</a:t>
            </a:r>
            <a:r>
              <a:rPr lang="en-US" sz="1200" b="0" baseline="0" dirty="0" smtClean="0"/>
              <a:t>.</a:t>
            </a:r>
            <a:r>
              <a:rPr lang="en-US" sz="1200" b="1"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Click the button next to </a:t>
            </a:r>
            <a:r>
              <a:rPr lang="en-US" sz="1200" b="1" baseline="0" dirty="0" smtClean="0"/>
              <a:t>Direction</a:t>
            </a:r>
            <a:r>
              <a:rPr lang="en-US" sz="1200" b="0" baseline="0" dirty="0" smtClean="0"/>
              <a:t>, and then click </a:t>
            </a:r>
            <a:r>
              <a:rPr lang="en-US" sz="1200" b="1" baseline="0" dirty="0" smtClean="0"/>
              <a:t>Linear Down </a:t>
            </a:r>
            <a:r>
              <a:rPr lang="en-US" sz="1200" b="0" baseline="0" dirty="0" smtClean="0"/>
              <a:t>(first row, second option from the left).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two stops appear in the slider.</a:t>
            </a:r>
          </a:p>
          <a:p>
            <a:pPr marL="228600" indent="-228600">
              <a:buFont typeface="+mj-lt"/>
              <a:buAutoNum type="arabicPeriod" startAt="17"/>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225</a:t>
            </a:r>
            <a:r>
              <a:rPr lang="en-US" sz="1200" dirty="0" smtClean="0"/>
              <a:t>, Green: </a:t>
            </a:r>
            <a:r>
              <a:rPr lang="en-US" sz="1200" b="1" baseline="0" dirty="0" smtClean="0"/>
              <a:t>222</a:t>
            </a:r>
            <a:r>
              <a:rPr lang="en-US" sz="1200" dirty="0" smtClean="0"/>
              <a:t>, Blue: </a:t>
            </a:r>
            <a:r>
              <a:rPr lang="en-US" sz="1200" b="1" baseline="0" dirty="0" smtClean="0"/>
              <a:t>215</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0%</a:t>
            </a:r>
            <a:r>
              <a:rPr lang="en-US" sz="1200" b="0" kern="1200" baseline="0" dirty="0" smtClean="0">
                <a:solidFill>
                  <a:schemeClr val="tx1"/>
                </a:solidFill>
                <a:latin typeface="+mn-lt"/>
                <a:ea typeface="+mn-ea"/>
                <a:cs typeface="+mn-cs"/>
              </a:rPr>
              <a:t>.</a:t>
            </a:r>
            <a:endParaRPr lang="en-US" sz="1200" dirty="0" smtClean="0"/>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last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225</a:t>
            </a:r>
            <a:r>
              <a:rPr lang="en-US" sz="1200" dirty="0" smtClean="0"/>
              <a:t>, Green: </a:t>
            </a:r>
            <a:r>
              <a:rPr lang="en-US" sz="1200" b="1" baseline="0" dirty="0" smtClean="0"/>
              <a:t>222</a:t>
            </a:r>
            <a:r>
              <a:rPr lang="en-US" sz="1200" dirty="0" smtClean="0"/>
              <a:t>, Blue: </a:t>
            </a:r>
            <a:r>
              <a:rPr lang="en-US" sz="1200" b="1" baseline="0" dirty="0" smtClean="0"/>
              <a:t>215</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100%</a:t>
            </a:r>
            <a:r>
              <a:rPr lang="en-US" sz="1200" b="0" kern="1200" baseline="0" dirty="0" smtClean="0">
                <a:solidFill>
                  <a:schemeClr val="tx1"/>
                </a:solidFill>
                <a:latin typeface="+mn-lt"/>
                <a:ea typeface="+mn-ea"/>
                <a:cs typeface="+mn-cs"/>
              </a:rPr>
              <a:t>.</a:t>
            </a:r>
            <a:endParaRPr lang="en-US" sz="1200" dirty="0" smtClean="0"/>
          </a:p>
          <a:p>
            <a:pPr marL="228600" lvl="0" indent="-228600">
              <a:buFont typeface="+mj-lt"/>
              <a:buAutoNum type="arabicPeriod" startAt="18"/>
            </a:pPr>
            <a:r>
              <a:rPr lang="en-US" sz="1200" baseline="0" dirty="0" smtClean="0"/>
              <a:t>Select the second bulleted-list rectangle from the left. </a:t>
            </a:r>
            <a:r>
              <a:rPr lang="en-US" sz="1200" b="0" baseline="0" dirty="0" smtClean="0"/>
              <a:t>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Shape Styles </a:t>
            </a:r>
            <a:r>
              <a:rPr lang="en-US" sz="1200" baseline="0" dirty="0" smtClean="0"/>
              <a:t>group, click the arrow next to </a:t>
            </a:r>
            <a:r>
              <a:rPr lang="en-US" sz="1200" b="1" baseline="0" dirty="0" smtClean="0"/>
              <a:t>Shape Fill</a:t>
            </a:r>
            <a:r>
              <a:rPr lang="en-US" sz="1200" b="0" baseline="0" dirty="0" smtClean="0"/>
              <a:t>, point to</a:t>
            </a:r>
            <a:r>
              <a:rPr lang="en-US" sz="1200" b="1" baseline="0" dirty="0" smtClean="0"/>
              <a:t> Gradient</a:t>
            </a:r>
            <a:r>
              <a:rPr lang="en-US" sz="1200" b="0" baseline="0" dirty="0" smtClean="0"/>
              <a:t>, and then click </a:t>
            </a:r>
            <a:r>
              <a:rPr lang="en-US" sz="1200" b="1" baseline="0" dirty="0" smtClean="0"/>
              <a:t>More Gradients</a:t>
            </a:r>
            <a:r>
              <a:rPr lang="en-US" sz="1200" b="0" baseline="0" dirty="0" smtClean="0"/>
              <a:t>. In the </a:t>
            </a:r>
            <a:r>
              <a:rPr lang="en-US" sz="1200" b="1" baseline="0" dirty="0" smtClean="0"/>
              <a:t>Format Shape </a:t>
            </a:r>
            <a:r>
              <a:rPr lang="en-US" sz="1200" b="0" baseline="0" dirty="0" smtClean="0"/>
              <a:t>dialog box, in the left pane, click </a:t>
            </a:r>
            <a:r>
              <a:rPr lang="en-US" sz="1200" b="1" baseline="0" dirty="0" smtClean="0"/>
              <a:t>Fill</a:t>
            </a:r>
            <a:r>
              <a:rPr lang="en-US" sz="1200" b="0" baseline="0" dirty="0" smtClean="0"/>
              <a:t>, select </a:t>
            </a:r>
            <a:r>
              <a:rPr lang="en-US" sz="1200" b="1" baseline="0" dirty="0" smtClean="0"/>
              <a:t>Gradient fill </a:t>
            </a:r>
            <a:r>
              <a:rPr lang="en-US" sz="1200" b="0" baseline="0" dirty="0" smtClean="0"/>
              <a:t>in the </a:t>
            </a:r>
            <a:r>
              <a:rPr lang="en-US" sz="1200" b="1" baseline="0" dirty="0" smtClean="0"/>
              <a:t>Fill </a:t>
            </a:r>
            <a:r>
              <a:rPr lang="en-US" sz="1200" b="0" baseline="0" dirty="0" smtClean="0"/>
              <a:t>pane,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Type </a:t>
            </a:r>
            <a:r>
              <a:rPr lang="en-US" sz="1200" b="0" baseline="0" dirty="0" smtClean="0"/>
              <a:t>list, select </a:t>
            </a:r>
            <a:r>
              <a:rPr lang="en-US" sz="1200" b="1" baseline="0" dirty="0" smtClean="0"/>
              <a:t>Linear</a:t>
            </a:r>
            <a:r>
              <a:rPr lang="en-US" sz="1200" b="0" baseline="0" dirty="0" smtClean="0"/>
              <a:t>.</a:t>
            </a:r>
            <a:r>
              <a:rPr lang="en-US" sz="1200" b="1"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Click the button next to </a:t>
            </a:r>
            <a:r>
              <a:rPr lang="en-US" sz="1200" b="1" baseline="0" dirty="0" smtClean="0"/>
              <a:t>Direction</a:t>
            </a:r>
            <a:r>
              <a:rPr lang="en-US" sz="1200" b="0" baseline="0" dirty="0" smtClean="0"/>
              <a:t>, and then click </a:t>
            </a:r>
            <a:r>
              <a:rPr lang="en-US" sz="1200" b="1" baseline="0" dirty="0" smtClean="0"/>
              <a:t>Linear Down </a:t>
            </a:r>
            <a:r>
              <a:rPr lang="en-US" sz="1200" b="0" baseline="0" dirty="0" smtClean="0"/>
              <a:t>(first row, second option from the left).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two stops appear in the slider.</a:t>
            </a:r>
          </a:p>
          <a:p>
            <a:pPr marL="228600" indent="-228600">
              <a:buFont typeface="+mj-lt"/>
              <a:buAutoNum type="arabicPeriod" startAt="19"/>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222</a:t>
            </a:r>
            <a:r>
              <a:rPr lang="en-US" sz="1200" dirty="0" smtClean="0"/>
              <a:t>, Green: </a:t>
            </a:r>
            <a:r>
              <a:rPr lang="en-US" sz="1200" b="1" baseline="0" dirty="0" smtClean="0"/>
              <a:t>225</a:t>
            </a:r>
            <a:r>
              <a:rPr lang="en-US" sz="1200" dirty="0" smtClean="0"/>
              <a:t>, Blue: </a:t>
            </a:r>
            <a:r>
              <a:rPr lang="en-US" sz="1200" b="1" baseline="0" dirty="0" smtClean="0"/>
              <a:t>219</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0%</a:t>
            </a:r>
            <a:r>
              <a:rPr lang="en-US" sz="1200" b="0" kern="1200" baseline="0" dirty="0" smtClean="0">
                <a:solidFill>
                  <a:schemeClr val="tx1"/>
                </a:solidFill>
                <a:latin typeface="+mn-lt"/>
                <a:ea typeface="+mn-ea"/>
                <a:cs typeface="+mn-cs"/>
              </a:rPr>
              <a:t>.</a:t>
            </a:r>
            <a:endParaRPr lang="en-US" sz="1200" dirty="0" smtClean="0"/>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last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222</a:t>
            </a:r>
            <a:r>
              <a:rPr lang="en-US" sz="1200" dirty="0" smtClean="0"/>
              <a:t>, Green: </a:t>
            </a:r>
            <a:r>
              <a:rPr lang="en-US" sz="1200" b="1" baseline="0" dirty="0" smtClean="0"/>
              <a:t>225</a:t>
            </a:r>
            <a:r>
              <a:rPr lang="en-US" sz="1200" dirty="0" smtClean="0"/>
              <a:t>, Blue: </a:t>
            </a:r>
            <a:r>
              <a:rPr lang="en-US" sz="1200" b="1" baseline="0" dirty="0" smtClean="0"/>
              <a:t>219</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100%</a:t>
            </a:r>
            <a:r>
              <a:rPr lang="en-US" sz="1200" b="0" kern="1200" baseline="0" dirty="0" smtClean="0">
                <a:solidFill>
                  <a:schemeClr val="tx1"/>
                </a:solidFill>
                <a:latin typeface="+mn-lt"/>
                <a:ea typeface="+mn-ea"/>
                <a:cs typeface="+mn-cs"/>
              </a:rPr>
              <a:t>.</a:t>
            </a:r>
            <a:endParaRPr lang="en-US" sz="1200" dirty="0" smtClean="0"/>
          </a:p>
          <a:p>
            <a:pPr marL="228600" lvl="0" indent="-228600">
              <a:buFont typeface="+mj-lt"/>
              <a:buAutoNum type="arabicPeriod" startAt="20"/>
            </a:pPr>
            <a:r>
              <a:rPr lang="en-US" sz="1200" baseline="0" dirty="0" smtClean="0"/>
              <a:t>Select the third bulleted-list rectangle from the left. </a:t>
            </a:r>
            <a:r>
              <a:rPr lang="en-US" sz="1200" b="0" baseline="0" dirty="0" smtClean="0"/>
              <a:t>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Shape Styles </a:t>
            </a:r>
            <a:r>
              <a:rPr lang="en-US" sz="1200" baseline="0" dirty="0" smtClean="0"/>
              <a:t>group, click the arrow next to </a:t>
            </a:r>
            <a:r>
              <a:rPr lang="en-US" sz="1200" b="1" baseline="0" dirty="0" smtClean="0"/>
              <a:t>Shape Fill</a:t>
            </a:r>
            <a:r>
              <a:rPr lang="en-US" sz="1200" b="0" baseline="0" dirty="0" smtClean="0"/>
              <a:t>, point to</a:t>
            </a:r>
            <a:r>
              <a:rPr lang="en-US" sz="1200" b="1" baseline="0" dirty="0" smtClean="0"/>
              <a:t> Gradient</a:t>
            </a:r>
            <a:r>
              <a:rPr lang="en-US" sz="1200" b="0" baseline="0" dirty="0" smtClean="0"/>
              <a:t>, and then click </a:t>
            </a:r>
            <a:r>
              <a:rPr lang="en-US" sz="1200" b="1" baseline="0" dirty="0" smtClean="0"/>
              <a:t>More Gradients</a:t>
            </a:r>
            <a:r>
              <a:rPr lang="en-US" sz="1200" b="0" baseline="0" dirty="0" smtClean="0"/>
              <a:t>. In the </a:t>
            </a:r>
            <a:r>
              <a:rPr lang="en-US" sz="1200" b="1" baseline="0" dirty="0" smtClean="0"/>
              <a:t>Format Shape </a:t>
            </a:r>
            <a:r>
              <a:rPr lang="en-US" sz="1200" b="0" baseline="0" dirty="0" smtClean="0"/>
              <a:t>dialog box, in the left pane, click </a:t>
            </a:r>
            <a:r>
              <a:rPr lang="en-US" sz="1200" b="1" baseline="0" dirty="0" smtClean="0"/>
              <a:t>Fill</a:t>
            </a:r>
            <a:r>
              <a:rPr lang="en-US" sz="1200" b="0" baseline="0" dirty="0" smtClean="0"/>
              <a:t>, select </a:t>
            </a:r>
            <a:r>
              <a:rPr lang="en-US" sz="1200" b="1" baseline="0" dirty="0" smtClean="0"/>
              <a:t>Gradient fill </a:t>
            </a:r>
            <a:r>
              <a:rPr lang="en-US" sz="1200" b="0" baseline="0" dirty="0" smtClean="0"/>
              <a:t>in the </a:t>
            </a:r>
            <a:r>
              <a:rPr lang="en-US" sz="1200" b="1" baseline="0" dirty="0" smtClean="0"/>
              <a:t>Fill </a:t>
            </a:r>
            <a:r>
              <a:rPr lang="en-US" sz="1200" b="0" baseline="0" dirty="0" smtClean="0"/>
              <a:t>pane,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Type </a:t>
            </a:r>
            <a:r>
              <a:rPr lang="en-US" sz="1200" b="0" baseline="0" dirty="0" smtClean="0"/>
              <a:t>list, select </a:t>
            </a:r>
            <a:r>
              <a:rPr lang="en-US" sz="1200" b="1" baseline="0" dirty="0" smtClean="0"/>
              <a:t>Linear</a:t>
            </a:r>
            <a:r>
              <a:rPr lang="en-US" sz="1200" b="0" baseline="0" dirty="0" smtClean="0"/>
              <a:t>.</a:t>
            </a:r>
            <a:r>
              <a:rPr lang="en-US" sz="1200" b="1"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Click the button next to </a:t>
            </a:r>
            <a:r>
              <a:rPr lang="en-US" sz="1200" b="1" baseline="0" dirty="0" smtClean="0"/>
              <a:t>Direction</a:t>
            </a:r>
            <a:r>
              <a:rPr lang="en-US" sz="1200" b="0" baseline="0" dirty="0" smtClean="0"/>
              <a:t>, and then click </a:t>
            </a:r>
            <a:r>
              <a:rPr lang="en-US" sz="1200" b="1" baseline="0" dirty="0" smtClean="0"/>
              <a:t>Linear Down </a:t>
            </a:r>
            <a:r>
              <a:rPr lang="en-US" sz="1200" b="0" baseline="0" dirty="0" smtClean="0"/>
              <a:t>(first row, second option from the left).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two stops appear in the slider.</a:t>
            </a:r>
          </a:p>
          <a:p>
            <a:pPr marL="228600" indent="-228600">
              <a:buFont typeface="+mj-lt"/>
              <a:buAutoNum type="arabicPeriod" startAt="21"/>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a:t>
            </a:r>
            <a:r>
              <a:rPr lang="en-US" sz="1200" b="0" kern="1200" baseline="0" dirty="0" smtClean="0">
                <a:solidFill>
                  <a:schemeClr val="tx1"/>
                </a:solidFill>
                <a:latin typeface="+mn-lt"/>
                <a:ea typeface="+mn-ea"/>
                <a:cs typeface="+mn-cs"/>
              </a:rPr>
              <a:t>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214</a:t>
            </a:r>
            <a:r>
              <a:rPr lang="en-US" sz="1200" dirty="0" smtClean="0"/>
              <a:t>, Green: </a:t>
            </a:r>
            <a:r>
              <a:rPr lang="en-US" sz="1200" b="1" baseline="0" dirty="0" smtClean="0"/>
              <a:t>220</a:t>
            </a:r>
            <a:r>
              <a:rPr lang="en-US" sz="1200" dirty="0" smtClean="0"/>
              <a:t>, Blue: </a:t>
            </a:r>
            <a:r>
              <a:rPr lang="en-US" sz="1200" b="1" baseline="0" dirty="0" smtClean="0"/>
              <a:t>218</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0%</a:t>
            </a:r>
            <a:r>
              <a:rPr lang="en-US" sz="1200" b="0" kern="1200" baseline="0" dirty="0" smtClean="0">
                <a:solidFill>
                  <a:schemeClr val="tx1"/>
                </a:solidFill>
                <a:latin typeface="+mn-lt"/>
                <a:ea typeface="+mn-ea"/>
                <a:cs typeface="+mn-cs"/>
              </a:rPr>
              <a:t>.</a:t>
            </a:r>
            <a:endParaRPr lang="en-US" sz="1200" dirty="0" smtClean="0"/>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a:t>
            </a:r>
            <a:r>
              <a:rPr lang="en-US" sz="1200" b="0" kern="1200" baseline="0" dirty="0" smtClean="0">
                <a:solidFill>
                  <a:schemeClr val="tx1"/>
                </a:solidFill>
                <a:latin typeface="+mn-lt"/>
                <a:ea typeface="+mn-ea"/>
                <a:cs typeface="+mn-cs"/>
              </a:rPr>
              <a:t> last stop in the slider,</a:t>
            </a:r>
            <a:r>
              <a:rPr lang="en-US" sz="1200" b="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214</a:t>
            </a:r>
            <a:r>
              <a:rPr lang="en-US" sz="1200" dirty="0" smtClean="0"/>
              <a:t>, Green: </a:t>
            </a:r>
            <a:r>
              <a:rPr lang="en-US" sz="1200" b="1" baseline="0" dirty="0" smtClean="0"/>
              <a:t>220</a:t>
            </a:r>
            <a:r>
              <a:rPr lang="en-US" sz="1200" dirty="0" smtClean="0"/>
              <a:t>, Blue: </a:t>
            </a:r>
            <a:r>
              <a:rPr lang="en-US" sz="1200" b="1" baseline="0" dirty="0" smtClean="0"/>
              <a:t>218</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100%</a:t>
            </a:r>
            <a:r>
              <a:rPr lang="en-US" sz="1200" b="0" kern="1200" baseline="0" dirty="0" smtClean="0">
                <a:solidFill>
                  <a:schemeClr val="tx1"/>
                </a:solidFill>
                <a:latin typeface="+mn-lt"/>
                <a:ea typeface="+mn-ea"/>
                <a:cs typeface="+mn-cs"/>
              </a:rPr>
              <a:t>.</a:t>
            </a:r>
            <a:endParaRPr lang="en-US" sz="1200" dirty="0" smtClean="0"/>
          </a:p>
          <a:p>
            <a:pPr marL="228600" lvl="0" indent="-228600">
              <a:buFont typeface="+mj-lt"/>
              <a:buAutoNum type="arabicPeriod" startAt="22"/>
            </a:pPr>
            <a:r>
              <a:rPr lang="en-US" sz="1200" baseline="0" dirty="0" smtClean="0"/>
              <a:t>Select the fourth bulleted-list rectangle from the left. </a:t>
            </a:r>
            <a:r>
              <a:rPr lang="en-US" sz="1200" b="0" baseline="0" dirty="0" smtClean="0"/>
              <a:t>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Shape Styles </a:t>
            </a:r>
            <a:r>
              <a:rPr lang="en-US" sz="1200" baseline="0" dirty="0" smtClean="0"/>
              <a:t>group, click the arrow next to </a:t>
            </a:r>
            <a:r>
              <a:rPr lang="en-US" sz="1200" b="1" baseline="0" dirty="0" smtClean="0"/>
              <a:t>Shape Fill</a:t>
            </a:r>
            <a:r>
              <a:rPr lang="en-US" sz="1200" b="0" baseline="0" dirty="0" smtClean="0"/>
              <a:t>, point to</a:t>
            </a:r>
            <a:r>
              <a:rPr lang="en-US" sz="1200" b="1" baseline="0" dirty="0" smtClean="0"/>
              <a:t> Gradient</a:t>
            </a:r>
            <a:r>
              <a:rPr lang="en-US" sz="1200" b="0" baseline="0" dirty="0" smtClean="0"/>
              <a:t>, and then click </a:t>
            </a:r>
            <a:r>
              <a:rPr lang="en-US" sz="1200" b="1" baseline="0" dirty="0" smtClean="0"/>
              <a:t>More Gradients</a:t>
            </a:r>
            <a:r>
              <a:rPr lang="en-US" sz="1200" b="0" baseline="0" dirty="0" smtClean="0"/>
              <a:t>. In the </a:t>
            </a:r>
            <a:r>
              <a:rPr lang="en-US" sz="1200" b="1" baseline="0" dirty="0" smtClean="0"/>
              <a:t>Format Shape </a:t>
            </a:r>
            <a:r>
              <a:rPr lang="en-US" sz="1200" b="0" baseline="0" dirty="0" smtClean="0"/>
              <a:t>dialog box, in the left pane, click </a:t>
            </a:r>
            <a:r>
              <a:rPr lang="en-US" sz="1200" b="1" baseline="0" dirty="0" smtClean="0"/>
              <a:t>Fill</a:t>
            </a:r>
            <a:r>
              <a:rPr lang="en-US" sz="1200" b="0" baseline="0" dirty="0" smtClean="0"/>
              <a:t>, select </a:t>
            </a:r>
            <a:r>
              <a:rPr lang="en-US" sz="1200" b="1" baseline="0" dirty="0" smtClean="0"/>
              <a:t>Gradient fill </a:t>
            </a:r>
            <a:r>
              <a:rPr lang="en-US" sz="1200" b="0" baseline="0" dirty="0" smtClean="0"/>
              <a:t>in the </a:t>
            </a:r>
            <a:r>
              <a:rPr lang="en-US" sz="1200" b="1" baseline="0" dirty="0" smtClean="0"/>
              <a:t>Fill </a:t>
            </a:r>
            <a:r>
              <a:rPr lang="en-US" sz="1200" b="0" baseline="0" dirty="0" smtClean="0"/>
              <a:t>pane,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Type </a:t>
            </a:r>
            <a:r>
              <a:rPr lang="en-US" sz="1200" b="0" baseline="0" dirty="0" smtClean="0"/>
              <a:t>list, select </a:t>
            </a:r>
            <a:r>
              <a:rPr lang="en-US" sz="1200" b="1" baseline="0" dirty="0" smtClean="0"/>
              <a:t>Linear</a:t>
            </a:r>
            <a:r>
              <a:rPr lang="en-US" sz="1200" b="0" baseline="0" dirty="0" smtClean="0"/>
              <a:t>.</a:t>
            </a:r>
            <a:r>
              <a:rPr lang="en-US" sz="1200" b="1"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Click the button next to </a:t>
            </a:r>
            <a:r>
              <a:rPr lang="en-US" sz="1200" b="1" baseline="0" dirty="0" smtClean="0"/>
              <a:t>Direction</a:t>
            </a:r>
            <a:r>
              <a:rPr lang="en-US" sz="1200" b="0" baseline="0" dirty="0" smtClean="0"/>
              <a:t>, and then click </a:t>
            </a:r>
            <a:r>
              <a:rPr lang="en-US" sz="1200" b="1" baseline="0" dirty="0" smtClean="0"/>
              <a:t>Linear Down </a:t>
            </a:r>
            <a:r>
              <a:rPr lang="en-US" sz="1200" b="0" baseline="0" dirty="0" smtClean="0"/>
              <a:t>(first row, second option from the left).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two stops appear in the slider.</a:t>
            </a:r>
          </a:p>
          <a:p>
            <a:pPr marL="228600" indent="-228600">
              <a:buFont typeface="+mj-lt"/>
              <a:buAutoNum type="arabicPeriod" startAt="23"/>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216</a:t>
            </a:r>
            <a:r>
              <a:rPr lang="en-US" sz="1200" dirty="0" smtClean="0"/>
              <a:t>, Green: </a:t>
            </a:r>
            <a:r>
              <a:rPr lang="en-US" sz="1200" b="1" baseline="0" dirty="0" smtClean="0"/>
              <a:t>217</a:t>
            </a:r>
            <a:r>
              <a:rPr lang="en-US" sz="1200" dirty="0" smtClean="0"/>
              <a:t>, Blue: </a:t>
            </a:r>
            <a:r>
              <a:rPr lang="en-US" sz="1200" b="1" baseline="0" dirty="0" smtClean="0"/>
              <a:t>218</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0%</a:t>
            </a:r>
            <a:r>
              <a:rPr lang="en-US" sz="1200" b="0" kern="1200" baseline="0" dirty="0" smtClean="0">
                <a:solidFill>
                  <a:schemeClr val="tx1"/>
                </a:solidFill>
                <a:latin typeface="+mn-lt"/>
                <a:ea typeface="+mn-ea"/>
                <a:cs typeface="+mn-cs"/>
              </a:rPr>
              <a:t>.</a:t>
            </a:r>
            <a:endParaRPr lang="en-US" sz="1200" dirty="0" smtClean="0"/>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last stop in the slider, </a:t>
            </a:r>
            <a:r>
              <a:rPr lang="en-US" sz="1200" kern="1200" dirty="0" smtClean="0">
                <a:solidFill>
                  <a:schemeClr val="tx1"/>
                </a:solidFill>
                <a:latin typeface="+mn-lt"/>
                <a:ea typeface="+mn-ea"/>
                <a:cs typeface="+mn-cs"/>
              </a:rPr>
              <a:t>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216</a:t>
            </a:r>
            <a:r>
              <a:rPr lang="en-US" sz="1200" dirty="0" smtClean="0"/>
              <a:t>, Green: </a:t>
            </a:r>
            <a:r>
              <a:rPr lang="en-US" sz="1200" b="1" baseline="0" dirty="0" smtClean="0"/>
              <a:t>217</a:t>
            </a:r>
            <a:r>
              <a:rPr lang="en-US" sz="1200" dirty="0" smtClean="0"/>
              <a:t>, Blue: </a:t>
            </a:r>
            <a:r>
              <a:rPr lang="en-US" sz="1200" b="1" baseline="0" dirty="0" smtClean="0"/>
              <a:t>218</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100%</a:t>
            </a:r>
            <a:r>
              <a:rPr lang="en-US" sz="1200" b="0" kern="1200" baseline="0" dirty="0" smtClean="0">
                <a:solidFill>
                  <a:schemeClr val="tx1"/>
                </a:solidFill>
                <a:latin typeface="+mn-lt"/>
                <a:ea typeface="+mn-ea"/>
                <a:cs typeface="+mn-cs"/>
              </a:rPr>
              <a:t>.</a:t>
            </a:r>
            <a:endParaRPr lang="en-US" sz="1200" dirty="0" smtClean="0"/>
          </a:p>
          <a:p>
            <a:pPr marL="1257300" marR="0" lvl="2" indent="-342900" algn="l" defTabSz="914400" rtl="0" eaLnBrk="1" fontAlgn="auto" latinLnBrk="0" hangingPunct="1">
              <a:lnSpc>
                <a:spcPct val="100000"/>
              </a:lnSpc>
              <a:spcBef>
                <a:spcPts val="0"/>
              </a:spcBef>
              <a:spcAft>
                <a:spcPts val="0"/>
              </a:spcAft>
              <a:buClrTx/>
              <a:buSzTx/>
              <a:buFont typeface="+mj-lt"/>
              <a:buNone/>
              <a:tabLst/>
              <a:defRPr/>
            </a:pPr>
            <a:endParaRPr lang="en-US" sz="1200" b="0" baseline="0" dirty="0" smtClean="0"/>
          </a:p>
          <a:p>
            <a:endParaRPr lang="en-US" sz="1200" dirty="0" smtClean="0"/>
          </a:p>
          <a:p>
            <a:r>
              <a:rPr lang="en-US" sz="1200" dirty="0" smtClean="0"/>
              <a:t>To reproduce</a:t>
            </a:r>
            <a:r>
              <a:rPr lang="en-US" sz="1200" baseline="0" dirty="0" smtClean="0"/>
              <a:t> the animation effects on this slide, do the following:</a:t>
            </a:r>
            <a:endParaRPr lang="en-US" sz="1200" dirty="0" smtClean="0"/>
          </a:p>
          <a:p>
            <a:pPr marL="228600" indent="-228600">
              <a:buFont typeface="+mj-lt"/>
              <a:buAutoNum type="arabicPeriod"/>
            </a:pPr>
            <a:r>
              <a:rPr lang="en-US" sz="1200" baseline="0" dirty="0" smtClean="0"/>
              <a:t>On the slide, select the graphic. On the </a:t>
            </a:r>
            <a:r>
              <a:rPr lang="en-US" sz="1200" b="1" baseline="0" dirty="0" smtClean="0"/>
              <a:t>Animations</a:t>
            </a:r>
            <a:r>
              <a:rPr lang="en-US" sz="1200" baseline="0" dirty="0" smtClean="0"/>
              <a:t> tab, in the </a:t>
            </a:r>
            <a:r>
              <a:rPr lang="en-US" sz="1200" b="1" baseline="0" dirty="0" smtClean="0"/>
              <a:t>Advanced Animation </a:t>
            </a:r>
            <a:r>
              <a:rPr lang="en-US" sz="1200" baseline="0" dirty="0" smtClean="0"/>
              <a:t>group, click add </a:t>
            </a:r>
            <a:r>
              <a:rPr lang="en-US" sz="1200" b="1" baseline="0" dirty="0" smtClean="0"/>
              <a:t>Animation</a:t>
            </a:r>
            <a:r>
              <a:rPr lang="en-US" sz="1200" baseline="0" dirty="0" smtClean="0"/>
              <a:t>,  and then click </a:t>
            </a:r>
            <a:r>
              <a:rPr lang="en-US" sz="1200" b="1" baseline="0" dirty="0" smtClean="0"/>
              <a:t>More Entrance Effects</a:t>
            </a:r>
            <a:r>
              <a:rPr lang="en-US" sz="1200" baseline="0" dirty="0" smtClean="0"/>
              <a:t>. </a:t>
            </a:r>
            <a:r>
              <a:rPr lang="en-US" sz="1200" b="0" baseline="0" dirty="0" smtClean="0"/>
              <a:t>In the </a:t>
            </a:r>
            <a:r>
              <a:rPr lang="en-US" sz="1200" b="1" baseline="0" dirty="0" smtClean="0"/>
              <a:t>Add Entrance Effect </a:t>
            </a:r>
            <a:r>
              <a:rPr lang="en-US" sz="1200" b="0" baseline="0" dirty="0" smtClean="0"/>
              <a:t>dialog box, under </a:t>
            </a:r>
            <a:r>
              <a:rPr lang="en-US" sz="1200" b="1" baseline="0" dirty="0" smtClean="0"/>
              <a:t>Basic</a:t>
            </a:r>
            <a:r>
              <a:rPr lang="en-US" sz="1200" b="0" baseline="0" dirty="0" smtClean="0"/>
              <a:t>, click </a:t>
            </a:r>
            <a:r>
              <a:rPr lang="en-US" sz="1200" b="1" baseline="0" dirty="0" smtClean="0"/>
              <a:t>Peek In</a:t>
            </a:r>
            <a:r>
              <a:rPr lang="en-US" sz="1200" b="0" baseline="0" dirty="0" smtClean="0"/>
              <a:t>, and then click </a:t>
            </a:r>
            <a:r>
              <a:rPr lang="en-US" sz="1200" b="1" baseline="0" dirty="0" smtClean="0"/>
              <a:t>OK</a:t>
            </a:r>
            <a:r>
              <a:rPr lang="en-US" sz="1200" baseline="0" dirty="0" smtClean="0"/>
              <a:t>.</a:t>
            </a:r>
          </a:p>
          <a:p>
            <a:pPr marL="228600" indent="-228600">
              <a:buFont typeface="+mj-lt"/>
              <a:buAutoNum type="arabicPeriod"/>
            </a:pPr>
            <a:r>
              <a:rPr lang="en-US" sz="1200" baseline="0" dirty="0" smtClean="0"/>
              <a:t>Also on the </a:t>
            </a:r>
            <a:r>
              <a:rPr lang="en-US" sz="1200" b="1" baseline="0" dirty="0" smtClean="0"/>
              <a:t>Animations</a:t>
            </a:r>
            <a:r>
              <a:rPr lang="en-US" sz="1200" baseline="0" dirty="0" smtClean="0"/>
              <a:t> tab, in the </a:t>
            </a:r>
            <a:r>
              <a:rPr lang="en-US" sz="1200" b="1" baseline="0" dirty="0" smtClean="0"/>
              <a:t>Timing</a:t>
            </a:r>
            <a:r>
              <a:rPr lang="en-US" sz="1200" baseline="0" dirty="0" smtClean="0"/>
              <a:t> group, in the </a:t>
            </a:r>
            <a:r>
              <a:rPr lang="en-US" sz="1200" b="1" baseline="0" dirty="0" smtClean="0"/>
              <a:t>Duration</a:t>
            </a:r>
            <a:r>
              <a:rPr lang="en-US" sz="1200" baseline="0" dirty="0" smtClean="0"/>
              <a:t> box, enter </a:t>
            </a:r>
            <a:r>
              <a:rPr lang="en-US" sz="1200" b="1" baseline="0" dirty="0" smtClean="0"/>
              <a:t>1.00 seconds</a:t>
            </a:r>
            <a:r>
              <a:rPr lang="en-US" sz="1200" baseline="0" dirty="0" smtClean="0"/>
              <a:t>.</a:t>
            </a:r>
          </a:p>
          <a:p>
            <a:pPr marL="228600" indent="-228600">
              <a:buFont typeface="+mj-lt"/>
              <a:buAutoNum type="arabicPeriod"/>
            </a:pPr>
            <a:r>
              <a:rPr lang="en-US" sz="1200" baseline="0" dirty="0" smtClean="0"/>
              <a:t>Also on the </a:t>
            </a:r>
            <a:r>
              <a:rPr lang="en-US" sz="1200" b="1" baseline="0" dirty="0" smtClean="0"/>
              <a:t>Animations</a:t>
            </a:r>
            <a:r>
              <a:rPr lang="en-US" sz="1200" baseline="0" dirty="0" smtClean="0"/>
              <a:t> tab, in the </a:t>
            </a:r>
            <a:r>
              <a:rPr lang="en-US" sz="1200" b="1" baseline="0" dirty="0" smtClean="0"/>
              <a:t>Animation</a:t>
            </a:r>
            <a:r>
              <a:rPr lang="en-US" sz="1200" baseline="0" dirty="0" smtClean="0"/>
              <a:t> group, click </a:t>
            </a:r>
            <a:r>
              <a:rPr lang="en-US" sz="1200" b="1" baseline="0" dirty="0" smtClean="0"/>
              <a:t>Effect Options</a:t>
            </a:r>
            <a:r>
              <a:rPr lang="en-US" sz="120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Under </a:t>
            </a:r>
            <a:r>
              <a:rPr lang="en-US" sz="1200" b="1" baseline="0" dirty="0" smtClean="0"/>
              <a:t>Direction</a:t>
            </a:r>
            <a:r>
              <a:rPr lang="en-US" sz="1200" baseline="0" dirty="0" smtClean="0"/>
              <a:t>, select </a:t>
            </a:r>
            <a:r>
              <a:rPr lang="en-US" sz="1200" b="1" baseline="0" dirty="0" smtClean="0"/>
              <a:t>From Bottom</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Under </a:t>
            </a:r>
            <a:r>
              <a:rPr lang="en-US" sz="1200" b="1" baseline="0" dirty="0" smtClean="0"/>
              <a:t>Sequence</a:t>
            </a:r>
            <a:r>
              <a:rPr lang="en-US" sz="1200" baseline="0" dirty="0" smtClean="0"/>
              <a:t>, select </a:t>
            </a:r>
            <a:r>
              <a:rPr lang="en-US" sz="1200" b="1" baseline="0" dirty="0" smtClean="0"/>
              <a:t>One by One</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on the </a:t>
            </a:r>
            <a:r>
              <a:rPr lang="en-US" sz="1200" b="1" baseline="0" dirty="0" smtClean="0"/>
              <a:t>Animations</a:t>
            </a:r>
            <a:r>
              <a:rPr lang="en-US" sz="1200" baseline="0" dirty="0" smtClean="0"/>
              <a:t> tab, in the </a:t>
            </a:r>
            <a:r>
              <a:rPr lang="en-US" sz="1200" b="1" baseline="0" dirty="0" smtClean="0"/>
              <a:t>Advanced Animation </a:t>
            </a:r>
            <a:r>
              <a:rPr lang="en-US" sz="1200" baseline="0" dirty="0" smtClean="0"/>
              <a:t>group, click </a:t>
            </a:r>
            <a:r>
              <a:rPr lang="en-US" sz="1200" b="1" baseline="0" dirty="0" smtClean="0"/>
              <a:t>Animation Pane</a:t>
            </a:r>
            <a:r>
              <a:rPr lang="en-US" sz="1200" baseline="0" dirty="0" smtClean="0"/>
              <a:t>. In the </a:t>
            </a:r>
            <a:r>
              <a:rPr lang="en-US" sz="1200" b="1" baseline="0" dirty="0" smtClean="0"/>
              <a:t>Animation Pane</a:t>
            </a:r>
            <a:r>
              <a:rPr lang="en-US" sz="1200" baseline="0" dirty="0" smtClean="0"/>
              <a:t>, click the double arrow under the animation effect to expand the contents of the list of effects.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a:t>
            </a:r>
            <a:r>
              <a:rPr lang="en-US" sz="1200" baseline="0" dirty="0" smtClean="0"/>
              <a:t> </a:t>
            </a:r>
            <a:r>
              <a:rPr lang="en-US" sz="1200" b="1" baseline="0" dirty="0" smtClean="0"/>
              <a:t>Pane</a:t>
            </a:r>
            <a:r>
              <a:rPr lang="en-US" sz="1200" baseline="0" dirty="0" smtClean="0"/>
              <a:t>, s</a:t>
            </a:r>
            <a:r>
              <a:rPr lang="en-US" sz="1200" dirty="0" smtClean="0"/>
              <a:t>elect the first animation effect.</a:t>
            </a:r>
            <a:r>
              <a:rPr lang="en-US" sz="1200" baseline="0" dirty="0" smtClean="0"/>
              <a:t> On the </a:t>
            </a:r>
            <a:r>
              <a:rPr lang="en-US" sz="1200" b="1" baseline="0" dirty="0" smtClean="0"/>
              <a:t>Animations</a:t>
            </a:r>
            <a:r>
              <a:rPr lang="en-US" sz="1200" baseline="0" dirty="0" smtClean="0"/>
              <a:t> tab, in the </a:t>
            </a:r>
            <a:r>
              <a:rPr lang="en-US" sz="1200" b="1" baseline="0" dirty="0" smtClean="0"/>
              <a:t>Timing</a:t>
            </a:r>
            <a:r>
              <a:rPr lang="en-US" sz="1200" baseline="0" dirty="0" smtClean="0"/>
              <a:t> group</a:t>
            </a:r>
            <a:r>
              <a:rPr lang="en-US" sz="1200" b="0" baseline="0" dirty="0" smtClean="0"/>
              <a:t>, in the </a:t>
            </a:r>
            <a:r>
              <a:rPr lang="en-US" sz="1200" b="1" baseline="0" dirty="0" smtClean="0"/>
              <a:t>Start</a:t>
            </a:r>
            <a:r>
              <a:rPr lang="en-US" sz="1200" b="0" baseline="0" dirty="0" smtClean="0"/>
              <a:t> list, select </a:t>
            </a:r>
            <a:r>
              <a:rPr lang="en-US" sz="1200" b="1" baseline="0" dirty="0" smtClean="0"/>
              <a:t>With Previous</a:t>
            </a:r>
            <a:r>
              <a:rPr lang="en-US" sz="1200" b="0" baseline="0" dirty="0" smtClean="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 Pane</a:t>
            </a:r>
            <a:r>
              <a:rPr lang="en-US" sz="1200" baseline="0" dirty="0" smtClean="0"/>
              <a:t>, press and hold CTRL, select the second, fourth, sixth, and eighth </a:t>
            </a:r>
            <a:r>
              <a:rPr lang="en-US" sz="1200" b="0" baseline="0" dirty="0" smtClean="0"/>
              <a:t>animation effects </a:t>
            </a:r>
            <a:r>
              <a:rPr lang="en-US" sz="1200" baseline="0" dirty="0" smtClean="0"/>
              <a:t>(peek-in effects for the bulleted lists). On the </a:t>
            </a:r>
            <a:r>
              <a:rPr lang="en-US" sz="1200" b="1" baseline="0" dirty="0" smtClean="0"/>
              <a:t>Animations</a:t>
            </a:r>
            <a:r>
              <a:rPr lang="en-US" sz="1200" baseline="0" dirty="0" smtClean="0"/>
              <a:t> tab, in the </a:t>
            </a:r>
            <a:r>
              <a:rPr lang="en-US" sz="1200" b="1" baseline="0" dirty="0" smtClean="0"/>
              <a:t>Timing</a:t>
            </a:r>
            <a:r>
              <a:rPr lang="en-US" sz="1200" baseline="0" dirty="0" smtClean="0"/>
              <a:t> group, </a:t>
            </a:r>
            <a:r>
              <a:rPr lang="en-US" sz="1200" b="0" baseline="0" dirty="0" smtClean="0"/>
              <a:t>in the </a:t>
            </a:r>
            <a:r>
              <a:rPr lang="en-US" sz="1200" b="1" baseline="0" dirty="0" smtClean="0"/>
              <a:t>Start</a:t>
            </a:r>
            <a:r>
              <a:rPr lang="en-US" sz="1200" b="0" baseline="0" dirty="0" smtClean="0"/>
              <a:t> list, select </a:t>
            </a:r>
            <a:r>
              <a:rPr lang="en-US" sz="1200" b="1" baseline="0" dirty="0" smtClean="0"/>
              <a:t>With Previous</a:t>
            </a:r>
            <a:r>
              <a:rPr lang="en-US" sz="1200" baseline="0" dirty="0" smtClean="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on the </a:t>
            </a:r>
            <a:r>
              <a:rPr lang="en-US" sz="1200" b="1" baseline="0" dirty="0" smtClean="0"/>
              <a:t>Animations</a:t>
            </a:r>
            <a:r>
              <a:rPr lang="en-US" sz="1200" baseline="0" dirty="0" smtClean="0"/>
              <a:t> tab, in the </a:t>
            </a:r>
            <a:r>
              <a:rPr lang="en-US" sz="1200" b="1" baseline="0" dirty="0" smtClean="0"/>
              <a:t>Animation</a:t>
            </a:r>
            <a:r>
              <a:rPr lang="en-US" sz="1200" baseline="0" dirty="0" smtClean="0"/>
              <a:t> group, click </a:t>
            </a:r>
            <a:r>
              <a:rPr lang="en-US" sz="1200" b="1" baseline="0" dirty="0" smtClean="0"/>
              <a:t>Effect</a:t>
            </a:r>
            <a:r>
              <a:rPr lang="en-US" sz="1200" baseline="0" dirty="0" smtClean="0"/>
              <a:t> </a:t>
            </a:r>
            <a:r>
              <a:rPr lang="en-US" sz="1200" b="1" baseline="0" dirty="0" smtClean="0"/>
              <a:t>Options</a:t>
            </a:r>
            <a:r>
              <a:rPr lang="en-US" sz="1200" baseline="0" dirty="0" smtClean="0"/>
              <a:t>, and then under </a:t>
            </a:r>
            <a:r>
              <a:rPr lang="en-US" sz="1200" b="1" baseline="0" dirty="0" smtClean="0"/>
              <a:t>Direction</a:t>
            </a:r>
            <a:r>
              <a:rPr lang="en-US" sz="1200" baseline="0" dirty="0" smtClean="0"/>
              <a:t> click </a:t>
            </a:r>
            <a:r>
              <a:rPr lang="en-US" sz="1200" b="1" baseline="0" dirty="0" smtClean="0"/>
              <a:t>From Top</a:t>
            </a:r>
            <a:r>
              <a:rPr lang="en-US" sz="1200" b="0" baseline="0" dirty="0" smtClean="0"/>
              <a:t>. </a:t>
            </a:r>
          </a:p>
          <a:p>
            <a:endParaRPr lang="en-US" sz="1200" dirty="0" smtClean="0"/>
          </a:p>
          <a:p>
            <a:endParaRPr lang="en-US" sz="1200" dirty="0" smtClean="0"/>
          </a:p>
          <a:p>
            <a:r>
              <a:rPr lang="en-US" sz="1200" baseline="0" dirty="0" smtClean="0"/>
              <a:t>To reproduce the background effects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 </a:t>
            </a:r>
            <a:r>
              <a:rPr lang="en-US" sz="1200" kern="1200" dirty="0" smtClean="0">
                <a:solidFill>
                  <a:schemeClr val="tx1"/>
                </a:solidFill>
                <a:latin typeface="+mn-lt"/>
                <a:ea typeface="+mn-ea"/>
                <a:cs typeface="+mn-cs"/>
              </a:rPr>
              <a:t>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Radial</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From Center </a:t>
            </a:r>
            <a:r>
              <a:rPr lang="en-US" sz="1200" b="0" kern="1200" dirty="0" smtClean="0">
                <a:solidFill>
                  <a:schemeClr val="tx1"/>
                </a:solidFill>
                <a:latin typeface="+mn-lt"/>
                <a:ea typeface="+mn-ea"/>
                <a:cs typeface="+mn-cs"/>
              </a:rPr>
              <a:t>(third option from the left).</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two stops appear in the slider</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a:t>
            </a:r>
            <a:r>
              <a:rPr lang="en-US" sz="1200" b="0" kern="1200" dirty="0" smtClean="0">
                <a:solidFill>
                  <a:schemeClr val="tx1"/>
                </a:solidFill>
                <a:latin typeface="+mn-lt"/>
                <a:ea typeface="+mn-ea"/>
                <a:cs typeface="+mn-cs"/>
              </a:rPr>
              <a:t>(first row, first option from the left). </a:t>
            </a:r>
            <a:endParaRPr lang="en-US" sz="1200" b="1" kern="1200" baseline="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last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White, Background</a:t>
            </a:r>
            <a:r>
              <a:rPr lang="en-US" sz="1200" b="1" kern="1200" baseline="0" dirty="0" smtClean="0">
                <a:solidFill>
                  <a:schemeClr val="tx1"/>
                </a:solidFill>
                <a:latin typeface="+mn-lt"/>
                <a:ea typeface="+mn-ea"/>
                <a:cs typeface="+mn-cs"/>
              </a:rPr>
              <a:t> 1, Darker 35% </a:t>
            </a:r>
            <a:r>
              <a:rPr lang="en-US" sz="1200" b="0" kern="1200" baseline="0" dirty="0" smtClean="0">
                <a:solidFill>
                  <a:schemeClr val="tx1"/>
                </a:solidFill>
                <a:latin typeface="+mn-lt"/>
                <a:ea typeface="+mn-ea"/>
                <a:cs typeface="+mn-cs"/>
              </a:rPr>
              <a:t>(fifth row, first option from the left).</a:t>
            </a:r>
            <a:endParaRPr lang="en-US" sz="1200" b="0" dirty="0" smtClean="0"/>
          </a:p>
          <a:p>
            <a:endParaRPr lang="en-US" sz="1400" dirty="0" smtClean="0"/>
          </a:p>
        </p:txBody>
      </p:sp>
      <p:sp>
        <p:nvSpPr>
          <p:cNvPr id="5" name="Slide Image Placeholder 4"/>
          <p:cNvSpPr>
            <a:spLocks noGrp="1" noRot="1" noChangeAspect="1"/>
          </p:cNvSpPr>
          <p:nvPr>
            <p:ph type="sldImg"/>
          </p:nvPr>
        </p:nvSpPr>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sz="1400" b="1" dirty="0" smtClean="0"/>
              <a:t>Animated SmartArt horizontal bullet list</a:t>
            </a:r>
          </a:p>
          <a:p>
            <a:r>
              <a:rPr lang="en-US" sz="1400" dirty="0" smtClean="0"/>
              <a:t>(Intermediate)</a:t>
            </a:r>
          </a:p>
          <a:p>
            <a:endParaRPr lang="en-US" sz="1400" dirty="0" smtClean="0"/>
          </a:p>
          <a:p>
            <a:endParaRPr lang="en-US" sz="1400" dirty="0" smtClean="0"/>
          </a:p>
          <a:p>
            <a:r>
              <a:rPr lang="en-US" sz="1200" dirty="0" smtClean="0"/>
              <a:t>To reproduce the SmartArt effects on this slide, do the following:</a:t>
            </a:r>
          </a:p>
          <a:p>
            <a:pPr marL="228600" indent="-228600">
              <a:buFont typeface="+mj-lt"/>
              <a:buAutoNum type="arabicPeriod"/>
            </a:pPr>
            <a:r>
              <a:rPr lang="en-US" sz="1200" b="0" dirty="0" smtClean="0"/>
              <a:t>On the </a:t>
            </a:r>
            <a:r>
              <a:rPr lang="en-US" sz="1200" b="1" dirty="0" smtClean="0"/>
              <a:t>Home</a:t>
            </a:r>
            <a:r>
              <a:rPr lang="en-US" sz="1200" b="0" dirty="0" smtClean="0"/>
              <a:t> tab, in the </a:t>
            </a:r>
            <a:r>
              <a:rPr lang="en-US" sz="1200" b="1" dirty="0" smtClean="0"/>
              <a:t>Slides</a:t>
            </a:r>
            <a:r>
              <a:rPr lang="en-US" sz="1200" b="0" dirty="0" smtClean="0"/>
              <a:t> group, click </a:t>
            </a:r>
            <a:r>
              <a:rPr lang="en-US" sz="1200" b="1" dirty="0" smtClean="0"/>
              <a:t>Layout</a:t>
            </a:r>
            <a:r>
              <a:rPr lang="en-US" sz="1200" b="0" dirty="0" smtClean="0"/>
              <a:t>, and then click</a:t>
            </a:r>
            <a:r>
              <a:rPr lang="en-US" sz="1200" b="0" baseline="0" dirty="0" smtClean="0"/>
              <a:t> </a:t>
            </a:r>
            <a:r>
              <a:rPr lang="en-US" sz="1200" b="1" baseline="0" dirty="0" smtClean="0"/>
              <a:t>Blank</a:t>
            </a:r>
            <a:r>
              <a:rPr lang="en-US" sz="1200" b="0" baseline="0" dirty="0" smtClean="0"/>
              <a:t>. </a:t>
            </a:r>
          </a:p>
          <a:p>
            <a:pPr marL="228600" indent="-228600">
              <a:buFont typeface="+mj-lt"/>
              <a:buAutoNum type="arabicPeriod"/>
            </a:pPr>
            <a:r>
              <a:rPr lang="en-US" sz="1200" b="0" dirty="0" smtClean="0"/>
              <a:t>On the </a:t>
            </a:r>
            <a:r>
              <a:rPr lang="en-US" sz="1200" b="1" dirty="0" smtClean="0"/>
              <a:t>Insert tab</a:t>
            </a:r>
            <a:r>
              <a:rPr lang="en-US" sz="1200" b="0" dirty="0" smtClean="0"/>
              <a:t>, in the </a:t>
            </a:r>
            <a:r>
              <a:rPr lang="en-US" sz="1200" b="1" dirty="0" smtClean="0"/>
              <a:t>Illustrations</a:t>
            </a:r>
            <a:r>
              <a:rPr lang="en-US" sz="1200" dirty="0" smtClean="0"/>
              <a:t> group, click </a:t>
            </a:r>
            <a:r>
              <a:rPr lang="en-US" sz="1200" b="1" dirty="0" smtClean="0"/>
              <a:t>SmartArt</a:t>
            </a:r>
            <a:r>
              <a:rPr lang="en-US" sz="1200" b="0" dirty="0" smtClean="0"/>
              <a:t>. </a:t>
            </a:r>
            <a:r>
              <a:rPr lang="en-US" sz="1200" b="0" baseline="0" dirty="0" smtClean="0"/>
              <a:t>In the </a:t>
            </a:r>
            <a:r>
              <a:rPr lang="en-US" sz="1200" b="1" baseline="0" dirty="0" smtClean="0"/>
              <a:t>Choose a SmartArt Graphic</a:t>
            </a:r>
            <a:r>
              <a:rPr lang="en-US" sz="1200" b="0" baseline="0" dirty="0" smtClean="0"/>
              <a:t> dialog box, in the left pane, click </a:t>
            </a:r>
            <a:r>
              <a:rPr lang="en-US" sz="1200" b="1" baseline="0" dirty="0" smtClean="0"/>
              <a:t>List</a:t>
            </a:r>
            <a:r>
              <a:rPr lang="en-US" sz="1200" b="0" baseline="0" dirty="0" smtClean="0"/>
              <a:t>. In the </a:t>
            </a:r>
            <a:r>
              <a:rPr lang="en-US" sz="1200" b="1" baseline="0" dirty="0" smtClean="0"/>
              <a:t>List</a:t>
            </a:r>
            <a:r>
              <a:rPr lang="en-US" sz="1200" b="0" baseline="0" dirty="0" smtClean="0"/>
              <a:t> pane, click </a:t>
            </a:r>
            <a:r>
              <a:rPr lang="en-US" sz="1200" b="1" baseline="0" dirty="0" smtClean="0"/>
              <a:t>Horizontal Bullet List</a:t>
            </a:r>
            <a:r>
              <a:rPr lang="en-US" sz="1200" baseline="0" dirty="0" smtClean="0"/>
              <a:t>, and then click </a:t>
            </a:r>
            <a:r>
              <a:rPr lang="en-US" sz="1200" b="1" baseline="0" dirty="0" smtClean="0"/>
              <a:t>OK</a:t>
            </a:r>
            <a:r>
              <a:rPr lang="en-US" sz="1200" baseline="0" dirty="0" smtClean="0"/>
              <a:t> to insert the graphic into the slide.</a:t>
            </a:r>
            <a:endParaRPr lang="en-US" sz="1200" b="0" dirty="0" smtClean="0"/>
          </a:p>
          <a:p>
            <a:pPr marL="228600" indent="-228600">
              <a:buFont typeface="+mj-lt"/>
              <a:buAutoNum type="arabicPeriod"/>
            </a:pPr>
            <a:r>
              <a:rPr lang="en-US" sz="1200" b="0" baseline="0" dirty="0" smtClean="0"/>
              <a:t>On the slide, in the graphic, select the third “topic” rectangle from the left. Under </a:t>
            </a:r>
            <a:r>
              <a:rPr lang="en-US" sz="1200" b="1" baseline="0" dirty="0" smtClean="0"/>
              <a:t>SmartArt</a:t>
            </a:r>
            <a:r>
              <a:rPr lang="en-US" sz="1200" b="0" baseline="0" dirty="0" smtClean="0"/>
              <a:t> </a:t>
            </a:r>
            <a:r>
              <a:rPr lang="en-US" sz="1200" b="1" baseline="0" dirty="0" smtClean="0"/>
              <a:t>Tools</a:t>
            </a:r>
            <a:r>
              <a:rPr lang="en-US" sz="1200" b="0" baseline="0" dirty="0" smtClean="0"/>
              <a:t>, on the </a:t>
            </a:r>
            <a:r>
              <a:rPr lang="en-US" sz="1200" b="1" baseline="0" dirty="0" smtClean="0"/>
              <a:t>Design</a:t>
            </a:r>
            <a:r>
              <a:rPr lang="en-US" sz="1200" b="0" baseline="0" dirty="0" smtClean="0"/>
              <a:t> tab, in the </a:t>
            </a:r>
            <a:r>
              <a:rPr lang="en-US" sz="1200" b="1" baseline="0" dirty="0" smtClean="0"/>
              <a:t>Create</a:t>
            </a:r>
            <a:r>
              <a:rPr lang="en-US" sz="1200" b="0" baseline="0" dirty="0" smtClean="0"/>
              <a:t> </a:t>
            </a:r>
            <a:r>
              <a:rPr lang="en-US" sz="1200" b="1" baseline="0" dirty="0" smtClean="0"/>
              <a:t>Graphic</a:t>
            </a:r>
            <a:r>
              <a:rPr lang="en-US" sz="1200" b="0" baseline="0" dirty="0" smtClean="0"/>
              <a:t> group, click the arrow next to </a:t>
            </a:r>
            <a:r>
              <a:rPr lang="en-US" sz="1200" b="1" baseline="0" dirty="0" smtClean="0"/>
              <a:t>Add</a:t>
            </a:r>
            <a:r>
              <a:rPr lang="en-US" sz="1200" b="0" baseline="0" dirty="0" smtClean="0"/>
              <a:t> </a:t>
            </a:r>
            <a:r>
              <a:rPr lang="en-US" sz="1200" b="1" baseline="0" dirty="0" smtClean="0"/>
              <a:t>Shape</a:t>
            </a:r>
            <a:r>
              <a:rPr lang="en-US" sz="1200" b="0" baseline="0" dirty="0" smtClean="0"/>
              <a:t>, and then click </a:t>
            </a:r>
            <a:r>
              <a:rPr lang="en-US" sz="1200" b="1" baseline="0" dirty="0" smtClean="0"/>
              <a:t>Add</a:t>
            </a:r>
            <a:r>
              <a:rPr lang="en-US" sz="1200" b="0" baseline="0" dirty="0" smtClean="0"/>
              <a:t> </a:t>
            </a:r>
            <a:r>
              <a:rPr lang="en-US" sz="1200" b="1" baseline="0" dirty="0" smtClean="0"/>
              <a:t>Shape</a:t>
            </a:r>
            <a:r>
              <a:rPr lang="en-US" sz="1200" b="0" baseline="0" dirty="0" smtClean="0"/>
              <a:t> </a:t>
            </a:r>
            <a:r>
              <a:rPr lang="en-US" sz="1200" b="1" baseline="0" dirty="0" smtClean="0"/>
              <a:t>After</a:t>
            </a:r>
            <a:r>
              <a:rPr lang="en-US" sz="1200" b="0" baseline="0" dirty="0" smtClean="0"/>
              <a:t>.</a:t>
            </a:r>
          </a:p>
          <a:p>
            <a:pPr marL="228600" indent="-228600">
              <a:buFont typeface="+mj-lt"/>
              <a:buAutoNum type="arabicPeriod"/>
            </a:pPr>
            <a:r>
              <a:rPr lang="en-US" sz="1200" dirty="0" smtClean="0"/>
              <a:t>Select</a:t>
            </a:r>
            <a:r>
              <a:rPr lang="en-US" sz="1200" baseline="0" dirty="0" smtClean="0"/>
              <a:t> the graphic, and then click one of the arrows on the left border. In the </a:t>
            </a:r>
            <a:r>
              <a:rPr lang="en-US" sz="1200" b="1" baseline="0" dirty="0" smtClean="0"/>
              <a:t>Type your text here </a:t>
            </a:r>
            <a:r>
              <a:rPr lang="en-US" sz="1200" baseline="0" dirty="0" smtClean="0"/>
              <a:t>dialog box, enter text for the topic headings and bullet points. (</a:t>
            </a:r>
            <a:r>
              <a:rPr lang="en-US" sz="1200" b="0" baseline="0" dirty="0" smtClean="0"/>
              <a:t>Note: To create a bulleted list below the new, fourth “topic” rectangle, select the topic heading text box in the </a:t>
            </a:r>
            <a:r>
              <a:rPr lang="en-US" sz="1200" b="1" baseline="0" dirty="0" smtClean="0"/>
              <a:t>Type your text here </a:t>
            </a:r>
            <a:r>
              <a:rPr lang="en-US" sz="1200" b="0" baseline="0" dirty="0" smtClean="0"/>
              <a:t>dialog box, and then under </a:t>
            </a:r>
            <a:r>
              <a:rPr lang="en-US" sz="1200" b="1" baseline="0" dirty="0" smtClean="0"/>
              <a:t>SmartArt</a:t>
            </a:r>
            <a:r>
              <a:rPr lang="en-US" sz="1200" b="0" baseline="0" dirty="0" smtClean="0"/>
              <a:t> </a:t>
            </a:r>
            <a:r>
              <a:rPr lang="en-US" sz="1200" b="1" baseline="0" dirty="0" smtClean="0"/>
              <a:t>Tools</a:t>
            </a:r>
            <a:r>
              <a:rPr lang="en-US" sz="1200" b="0" baseline="0" dirty="0" smtClean="0"/>
              <a:t>, on the </a:t>
            </a:r>
            <a:r>
              <a:rPr lang="en-US" sz="1200" b="1" baseline="0" dirty="0" smtClean="0"/>
              <a:t>Design</a:t>
            </a:r>
            <a:r>
              <a:rPr lang="en-US" sz="1200" b="0" baseline="0" dirty="0" smtClean="0"/>
              <a:t> tab, in the </a:t>
            </a:r>
            <a:r>
              <a:rPr lang="en-US" sz="1200" b="1" baseline="0" dirty="0" smtClean="0"/>
              <a:t>Create</a:t>
            </a:r>
            <a:r>
              <a:rPr lang="en-US" sz="1200" b="0" baseline="0" dirty="0" smtClean="0"/>
              <a:t> </a:t>
            </a:r>
            <a:r>
              <a:rPr lang="en-US" sz="1200" b="1" baseline="0" dirty="0" smtClean="0"/>
              <a:t>Graphic</a:t>
            </a:r>
            <a:r>
              <a:rPr lang="en-US" sz="1200" b="0" baseline="0" dirty="0" smtClean="0"/>
              <a:t> group, click </a:t>
            </a:r>
            <a:r>
              <a:rPr lang="en-US" sz="1200" b="1" baseline="0" dirty="0" smtClean="0"/>
              <a:t>Add</a:t>
            </a:r>
            <a:r>
              <a:rPr lang="en-US" sz="1200" b="0" baseline="0" dirty="0" smtClean="0"/>
              <a:t> </a:t>
            </a:r>
            <a:r>
              <a:rPr lang="en-US" sz="1200" b="1" baseline="0" dirty="0" smtClean="0"/>
              <a:t>Bullet</a:t>
            </a:r>
            <a:r>
              <a:rPr lang="en-US" sz="1200" b="0" baseline="0" dirty="0" smtClean="0"/>
              <a:t>. Enter text into the new bullet text box. Repeat the process to add a second bullet.)</a:t>
            </a:r>
          </a:p>
          <a:p>
            <a:pPr marL="228600" indent="-228600">
              <a:buFont typeface="+mj-lt"/>
              <a:buAutoNum type="arabicPeriod"/>
            </a:pPr>
            <a:r>
              <a:rPr lang="en-US" sz="1200" b="0" baseline="0" dirty="0" smtClean="0"/>
              <a:t>Select the graphic. Under </a:t>
            </a:r>
            <a:r>
              <a:rPr lang="en-US" sz="1200" b="1" baseline="0" dirty="0" smtClean="0"/>
              <a:t>SmartArt Tools</a:t>
            </a:r>
            <a:r>
              <a:rPr lang="en-US" sz="1200" b="0" baseline="0" dirty="0" smtClean="0"/>
              <a:t>, on the </a:t>
            </a:r>
            <a:r>
              <a:rPr lang="en-US" sz="1200" b="1" baseline="0" dirty="0" smtClean="0"/>
              <a:t>Format</a:t>
            </a:r>
            <a:r>
              <a:rPr lang="en-US" sz="1200" b="0" baseline="0" dirty="0" smtClean="0"/>
              <a:t> tab, click </a:t>
            </a:r>
            <a:r>
              <a:rPr lang="en-US" sz="1200" b="1" baseline="0" dirty="0" smtClean="0"/>
              <a:t>Size</a:t>
            </a:r>
            <a:r>
              <a:rPr lang="en-US" sz="1200" b="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Height</a:t>
            </a:r>
            <a:r>
              <a:rPr lang="en-US" sz="1200" b="0" baseline="0" dirty="0" smtClean="0"/>
              <a:t> box, enter </a:t>
            </a:r>
            <a:r>
              <a:rPr lang="en-US" sz="1200" b="1" baseline="0" dirty="0" smtClean="0"/>
              <a:t>4.44”</a:t>
            </a:r>
            <a:r>
              <a:rPr lang="en-US" sz="1200" b="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Width</a:t>
            </a:r>
            <a:r>
              <a:rPr lang="en-US" sz="1200" b="0" baseline="0" dirty="0" smtClean="0"/>
              <a:t> box, enter </a:t>
            </a:r>
            <a:r>
              <a:rPr lang="en-US" sz="1200" b="1" baseline="0" dirty="0" smtClean="0"/>
              <a:t>9.47”</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6"/>
              <a:tabLst/>
              <a:defRPr/>
            </a:pPr>
            <a:r>
              <a:rPr lang="en-US" sz="1200" b="0" baseline="0" dirty="0" smtClean="0"/>
              <a:t>Under </a:t>
            </a:r>
            <a:r>
              <a:rPr lang="en-US" sz="1200" b="1" baseline="0" dirty="0" smtClean="0"/>
              <a:t>SmartArt Tools</a:t>
            </a:r>
            <a:r>
              <a:rPr lang="en-US" sz="1200" b="0" baseline="0" dirty="0" smtClean="0"/>
              <a:t>, on the </a:t>
            </a:r>
            <a:r>
              <a:rPr lang="en-US" sz="1200" b="1" baseline="0" dirty="0" smtClean="0"/>
              <a:t>Format</a:t>
            </a:r>
            <a:r>
              <a:rPr lang="en-US" sz="1200" b="0" baseline="0" dirty="0" smtClean="0"/>
              <a:t> tab, click </a:t>
            </a:r>
            <a:r>
              <a:rPr lang="en-US" sz="1200" b="1" baseline="0" dirty="0" smtClean="0"/>
              <a:t>Arrange</a:t>
            </a:r>
            <a:r>
              <a:rPr lang="en-US" sz="1200" b="0" baseline="0" dirty="0" smtClean="0"/>
              <a:t>, click </a:t>
            </a:r>
            <a:r>
              <a:rPr lang="en-US" sz="1200" b="1" baseline="0" dirty="0" smtClean="0"/>
              <a:t>Align</a:t>
            </a:r>
            <a:r>
              <a:rPr lang="en-US" sz="1200" b="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Click </a:t>
            </a:r>
            <a:r>
              <a:rPr lang="en-US" sz="1200" b="1" baseline="0" dirty="0" smtClean="0"/>
              <a:t>Align to Slide</a:t>
            </a:r>
            <a:r>
              <a:rPr lang="en-US" sz="1200" b="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Click </a:t>
            </a:r>
            <a:r>
              <a:rPr lang="en-US" sz="1200" b="1" baseline="0" dirty="0" smtClean="0"/>
              <a:t>Align Middle</a:t>
            </a:r>
            <a:r>
              <a:rPr lang="en-US" sz="1200" b="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Click </a:t>
            </a:r>
            <a:r>
              <a:rPr lang="en-US" sz="1200" b="1" baseline="0" dirty="0" smtClean="0"/>
              <a:t>Align Center</a:t>
            </a:r>
            <a:r>
              <a:rPr lang="en-US" sz="1200" b="0" baseline="0" dirty="0" smtClean="0"/>
              <a:t>. </a:t>
            </a:r>
          </a:p>
          <a:p>
            <a:pPr marL="228600" indent="-228600">
              <a:buFont typeface="+mj-lt"/>
              <a:buAutoNum type="arabicPeriod" startAt="7"/>
            </a:pPr>
            <a:r>
              <a:rPr lang="en-US" sz="1200" dirty="0" smtClean="0"/>
              <a:t>On the slide, select</a:t>
            </a:r>
            <a:r>
              <a:rPr lang="en-US" sz="1200" baseline="0" dirty="0" smtClean="0"/>
              <a:t> the graphic. On the </a:t>
            </a:r>
            <a:r>
              <a:rPr lang="en-US" sz="1200" b="1" baseline="0" dirty="0" smtClean="0"/>
              <a:t>Design</a:t>
            </a:r>
            <a:r>
              <a:rPr lang="en-US" sz="1200" baseline="0" dirty="0" smtClean="0"/>
              <a:t> tab, in the </a:t>
            </a:r>
            <a:r>
              <a:rPr lang="en-US" sz="1200" b="1" baseline="0" dirty="0" smtClean="0"/>
              <a:t>Themes</a:t>
            </a:r>
            <a:r>
              <a:rPr lang="en-US" sz="1200" baseline="0" dirty="0" smtClean="0"/>
              <a:t> group, click </a:t>
            </a:r>
            <a:r>
              <a:rPr lang="en-US" sz="1200" b="1" baseline="0" dirty="0" smtClean="0"/>
              <a:t>Colors</a:t>
            </a:r>
            <a:r>
              <a:rPr lang="en-US" sz="1200" b="0" baseline="0" dirty="0" smtClean="0"/>
              <a:t>,</a:t>
            </a:r>
            <a:r>
              <a:rPr lang="en-US" sz="1200" b="1" baseline="0" dirty="0" smtClean="0"/>
              <a:t> </a:t>
            </a:r>
            <a:r>
              <a:rPr lang="en-US" sz="1200" b="0" baseline="0" dirty="0" smtClean="0"/>
              <a:t>and then under </a:t>
            </a:r>
            <a:r>
              <a:rPr lang="en-US" sz="1200" b="1" baseline="0" dirty="0" smtClean="0"/>
              <a:t>Built-in</a:t>
            </a:r>
            <a:r>
              <a:rPr lang="en-US" sz="1200" b="0" baseline="0" dirty="0" smtClean="0"/>
              <a:t> click </a:t>
            </a:r>
            <a:r>
              <a:rPr lang="en-US" sz="1200" b="1" baseline="0" dirty="0" smtClean="0"/>
              <a:t>Technic</a:t>
            </a:r>
            <a:r>
              <a:rPr lang="en-US" sz="1200" b="0" baseline="0" dirty="0" smtClean="0"/>
              <a:t>.</a:t>
            </a:r>
            <a:r>
              <a:rPr lang="en-US" sz="1200" b="1" baseline="0" dirty="0" smtClean="0"/>
              <a:t> </a:t>
            </a:r>
            <a:r>
              <a:rPr lang="en-US" sz="1200" b="0" baseline="0" dirty="0" smtClean="0"/>
              <a:t>(</a:t>
            </a:r>
            <a:r>
              <a:rPr lang="en-US" dirty="0" smtClean="0"/>
              <a:t>Note: if this action is taken in a PowerPoint presentation containing more than one slide, the color scheme will be applied to all of the slides.)</a:t>
            </a:r>
            <a:endParaRPr lang="en-US" sz="1200" kern="1200" baseline="0" dirty="0" smtClean="0">
              <a:solidFill>
                <a:schemeClr val="tx1"/>
              </a:solidFill>
              <a:latin typeface="+mn-lt"/>
              <a:ea typeface="+mn-ea"/>
              <a:cs typeface="+mn-cs"/>
            </a:endParaRPr>
          </a:p>
          <a:p>
            <a:pPr marL="228600" indent="-228600">
              <a:buFont typeface="+mj-lt"/>
              <a:buAutoNum type="arabicPeriod" startAt="7"/>
            </a:pPr>
            <a:r>
              <a:rPr lang="en-US" sz="1200" b="0" baseline="0" dirty="0" smtClean="0"/>
              <a:t>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Design</a:t>
            </a:r>
            <a:r>
              <a:rPr lang="en-US" sz="1200" baseline="0" dirty="0" smtClean="0"/>
              <a:t> tab, in the </a:t>
            </a:r>
            <a:r>
              <a:rPr lang="en-US" sz="1200" b="1" baseline="0" dirty="0" smtClean="0"/>
              <a:t>SmartArt</a:t>
            </a:r>
            <a:r>
              <a:rPr lang="en-US" sz="1200" baseline="0" dirty="0" smtClean="0"/>
              <a:t> </a:t>
            </a:r>
            <a:r>
              <a:rPr lang="en-US" sz="1200" b="1" baseline="0" dirty="0" smtClean="0"/>
              <a:t>Styles</a:t>
            </a:r>
            <a:r>
              <a:rPr lang="en-US" sz="1200" baseline="0" dirty="0" smtClean="0"/>
              <a:t> group, do the following:</a:t>
            </a:r>
          </a:p>
          <a:p>
            <a:pPr marL="685800" lvl="1" indent="-228600">
              <a:buFont typeface="Arial" pitchFamily="34" charset="0"/>
              <a:buChar char="•"/>
            </a:pPr>
            <a:r>
              <a:rPr lang="en-US" sz="1200" baseline="0" dirty="0" smtClean="0"/>
              <a:t>Click </a:t>
            </a:r>
            <a:r>
              <a:rPr lang="en-US" sz="1200" b="1" baseline="0" dirty="0" smtClean="0"/>
              <a:t>Change</a:t>
            </a:r>
            <a:r>
              <a:rPr lang="en-US" sz="1200" baseline="0" dirty="0" smtClean="0"/>
              <a:t> </a:t>
            </a:r>
            <a:r>
              <a:rPr lang="en-US" sz="1200" b="1" baseline="0" dirty="0" smtClean="0"/>
              <a:t>Colors</a:t>
            </a:r>
            <a:r>
              <a:rPr lang="en-US" sz="1200" b="0" baseline="0" dirty="0" smtClean="0"/>
              <a:t> and then under </a:t>
            </a:r>
            <a:r>
              <a:rPr lang="en-US" sz="1200" b="1" baseline="0" dirty="0" smtClean="0"/>
              <a:t>Colorful</a:t>
            </a:r>
            <a:r>
              <a:rPr lang="en-US" sz="1200" b="0" baseline="0" dirty="0" smtClean="0"/>
              <a:t> click </a:t>
            </a:r>
            <a:r>
              <a:rPr lang="en-US" sz="1200" b="1" baseline="0" dirty="0" smtClean="0"/>
              <a:t>Colorful Range – Accent Colors 5 to 6 </a:t>
            </a:r>
            <a:r>
              <a:rPr lang="en-US" sz="1200" b="0" baseline="0" dirty="0" smtClean="0"/>
              <a:t>(fifth option from the left).</a:t>
            </a:r>
          </a:p>
          <a:p>
            <a:pPr marL="685800" lvl="1" indent="-228600">
              <a:buFont typeface="Arial" pitchFamily="34" charset="0"/>
              <a:buChar char="•"/>
            </a:pPr>
            <a:r>
              <a:rPr lang="en-US" sz="1200" baseline="0" dirty="0" smtClean="0"/>
              <a:t>Click </a:t>
            </a:r>
            <a:r>
              <a:rPr lang="en-US" sz="1200" b="1" baseline="0" dirty="0" smtClean="0"/>
              <a:t>More</a:t>
            </a:r>
            <a:r>
              <a:rPr lang="en-US" sz="1200" b="0" baseline="0" dirty="0" smtClean="0"/>
              <a:t>, and then under </a:t>
            </a:r>
            <a:r>
              <a:rPr lang="en-US" sz="1200" b="1" baseline="0" dirty="0" smtClean="0"/>
              <a:t>Best Match for Document</a:t>
            </a:r>
            <a:r>
              <a:rPr lang="en-US" sz="1200" b="0" baseline="0" dirty="0" smtClean="0"/>
              <a:t> click </a:t>
            </a:r>
            <a:r>
              <a:rPr lang="en-US" sz="1200" b="1" baseline="0" dirty="0" smtClean="0"/>
              <a:t>Intense Effect </a:t>
            </a:r>
            <a:r>
              <a:rPr lang="en-US" sz="1200" b="0" baseline="0" dirty="0" smtClean="0"/>
              <a:t>(fifth option from the left).</a:t>
            </a:r>
          </a:p>
          <a:p>
            <a:pPr marL="228600" indent="-228600">
              <a:buFont typeface="+mj-lt"/>
              <a:buAutoNum type="arabicPeriod" startAt="7"/>
            </a:pPr>
            <a:r>
              <a:rPr lang="en-US" sz="1200" baseline="0" dirty="0" smtClean="0"/>
              <a:t>Press and hold SHIFT, and then select all four “topic” rectangles. </a:t>
            </a:r>
          </a:p>
          <a:p>
            <a:pPr marL="228600" indent="-228600">
              <a:buFont typeface="+mj-lt"/>
              <a:buAutoNum type="arabicPeriod" startAt="7"/>
            </a:pPr>
            <a:r>
              <a:rPr lang="en-US" sz="1200" b="0" baseline="0" dirty="0" smtClean="0"/>
              <a:t>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Shapes </a:t>
            </a:r>
            <a:r>
              <a:rPr lang="en-US" sz="1200" baseline="0" dirty="0" smtClean="0"/>
              <a:t>group, click </a:t>
            </a:r>
            <a:r>
              <a:rPr lang="en-US" sz="1200" b="1" baseline="0" dirty="0" smtClean="0"/>
              <a:t>Change</a:t>
            </a:r>
            <a:r>
              <a:rPr lang="en-US" sz="1200" baseline="0" dirty="0" smtClean="0"/>
              <a:t> </a:t>
            </a:r>
            <a:r>
              <a:rPr lang="en-US" sz="1200" b="1" baseline="0" dirty="0" smtClean="0"/>
              <a:t>Shape</a:t>
            </a:r>
            <a:r>
              <a:rPr lang="en-US" sz="1200" b="0" baseline="0" dirty="0" smtClean="0"/>
              <a:t>, and then under </a:t>
            </a:r>
            <a:r>
              <a:rPr lang="en-US" sz="1200" b="1" baseline="0" dirty="0" smtClean="0"/>
              <a:t>Rectangles</a:t>
            </a:r>
            <a:r>
              <a:rPr lang="en-US" sz="1200" b="0" baseline="0" dirty="0" smtClean="0"/>
              <a:t> click </a:t>
            </a:r>
            <a:r>
              <a:rPr lang="en-US" sz="1200" b="1" baseline="0" dirty="0" smtClean="0"/>
              <a:t>Round Single Corner Rectangle </a:t>
            </a:r>
            <a:r>
              <a:rPr lang="en-US" sz="1200" b="0" baseline="0" dirty="0" smtClean="0"/>
              <a:t>(seventh option from the left).</a:t>
            </a:r>
          </a:p>
          <a:p>
            <a:pPr marL="228600" indent="-228600">
              <a:buFont typeface="+mj-lt"/>
              <a:buAutoNum type="arabicPeriod" startAt="7"/>
            </a:pPr>
            <a:r>
              <a:rPr lang="en-US" sz="1200" b="0" baseline="0" dirty="0" smtClean="0"/>
              <a:t>On the </a:t>
            </a:r>
            <a:r>
              <a:rPr lang="en-US" sz="1200" b="1" baseline="0" dirty="0" smtClean="0"/>
              <a:t>Home</a:t>
            </a:r>
            <a:r>
              <a:rPr lang="en-US" sz="1200" b="0" baseline="0" dirty="0" smtClean="0"/>
              <a:t> tab, in the </a:t>
            </a:r>
            <a:r>
              <a:rPr lang="en-US" sz="1200" b="1" baseline="0" dirty="0" smtClean="0"/>
              <a:t>Font </a:t>
            </a:r>
            <a:r>
              <a:rPr lang="en-US" sz="1200" b="0" baseline="0" dirty="0" smtClean="0"/>
              <a:t>group, select </a:t>
            </a:r>
            <a:r>
              <a:rPr lang="en-US" sz="1200" b="1" baseline="0" dirty="0" smtClean="0"/>
              <a:t>Gill Sans MT Condensed </a:t>
            </a:r>
            <a:r>
              <a:rPr lang="en-US" sz="1200" b="0" baseline="0" dirty="0" smtClean="0"/>
              <a:t>from the </a:t>
            </a:r>
            <a:r>
              <a:rPr lang="en-US" sz="1200" b="1" baseline="0" dirty="0" smtClean="0"/>
              <a:t>Font</a:t>
            </a:r>
            <a:r>
              <a:rPr lang="en-US" sz="1200" b="0" baseline="0" dirty="0" smtClean="0"/>
              <a:t> list.</a:t>
            </a:r>
          </a:p>
          <a:p>
            <a:pPr marL="228600" indent="-228600">
              <a:buFont typeface="+mj-lt"/>
              <a:buAutoNum type="arabicPeriod" startAt="7"/>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Paragraph</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Align Text Left</a:t>
            </a:r>
            <a:r>
              <a:rPr lang="en-US" sz="1200" kern="1200" dirty="0" smtClean="0">
                <a:solidFill>
                  <a:schemeClr val="tx1"/>
                </a:solidFill>
                <a:latin typeface="+mn-lt"/>
                <a:ea typeface="+mn-ea"/>
                <a:cs typeface="+mn-cs"/>
              </a:rPr>
              <a:t>. </a:t>
            </a:r>
          </a:p>
          <a:p>
            <a:pPr marL="228600" indent="-228600">
              <a:buFont typeface="+mj-lt"/>
              <a:buAutoNum type="arabicPeriod" startAt="7"/>
            </a:pPr>
            <a:r>
              <a:rPr lang="en-US" sz="1200" b="0" baseline="0" dirty="0" smtClean="0"/>
              <a:t>On the </a:t>
            </a:r>
            <a:r>
              <a:rPr lang="en-US" sz="1200" b="1" baseline="0" dirty="0" smtClean="0"/>
              <a:t>Home</a:t>
            </a:r>
            <a:r>
              <a:rPr lang="en-US" sz="1200" b="0" baseline="0" dirty="0" smtClean="0"/>
              <a:t> tab, in the bottom right corner of the </a:t>
            </a:r>
            <a:r>
              <a:rPr lang="en-US" sz="1200" b="1" baseline="0" dirty="0" smtClean="0"/>
              <a:t>Drawing </a:t>
            </a:r>
            <a:r>
              <a:rPr lang="en-US" sz="1200" b="0" baseline="0" dirty="0" smtClean="0"/>
              <a:t>group, click the </a:t>
            </a:r>
            <a:r>
              <a:rPr lang="en-US" sz="1200" b="1" baseline="0" dirty="0" smtClean="0"/>
              <a:t>Format Shape </a:t>
            </a:r>
            <a:r>
              <a:rPr lang="en-US" sz="1200" b="0" baseline="0" dirty="0" smtClean="0"/>
              <a:t>dialog box launcher. In the </a:t>
            </a:r>
            <a:r>
              <a:rPr lang="en-US" sz="1200" b="1" baseline="0" dirty="0" smtClean="0"/>
              <a:t>Format Shape </a:t>
            </a:r>
            <a:r>
              <a:rPr lang="en-US" sz="1200" b="0" baseline="0" dirty="0" smtClean="0"/>
              <a:t>dialog box, in the left pane, click </a:t>
            </a:r>
            <a:r>
              <a:rPr lang="en-US" sz="1200" b="1" baseline="0" dirty="0" smtClean="0"/>
              <a:t>Text Box</a:t>
            </a:r>
            <a:r>
              <a:rPr lang="en-US" sz="1200" b="0" baseline="0" dirty="0" smtClean="0"/>
              <a:t>. In the </a:t>
            </a:r>
            <a:r>
              <a:rPr lang="en-US" sz="1200" b="1" baseline="0" dirty="0" smtClean="0"/>
              <a:t>Text Box </a:t>
            </a:r>
            <a:r>
              <a:rPr lang="en-US" sz="1200" b="0" baseline="0" dirty="0" smtClean="0"/>
              <a:t>pane, under </a:t>
            </a:r>
            <a:r>
              <a:rPr lang="en-US" sz="1200" b="1" baseline="0" dirty="0" smtClean="0"/>
              <a:t>Text layout</a:t>
            </a:r>
            <a:r>
              <a:rPr lang="en-US" sz="1200" b="0" baseline="0" dirty="0" smtClean="0"/>
              <a:t>, in the </a:t>
            </a:r>
            <a:r>
              <a:rPr lang="en-US" sz="1200" b="1" baseline="0" dirty="0" smtClean="0"/>
              <a:t>Vertical alignment </a:t>
            </a:r>
            <a:r>
              <a:rPr lang="en-US" sz="1200" b="0" baseline="0" dirty="0" smtClean="0"/>
              <a:t>list, select </a:t>
            </a:r>
            <a:r>
              <a:rPr lang="en-US" sz="1200" b="1" baseline="0" dirty="0" smtClean="0"/>
              <a:t>Bottom</a:t>
            </a:r>
            <a:r>
              <a:rPr lang="en-US" sz="1200" b="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7"/>
              <a:tabLst/>
              <a:defRPr/>
            </a:pPr>
            <a:r>
              <a:rPr lang="en-US" sz="1200" baseline="0" dirty="0" smtClean="0"/>
              <a:t>Press and hold SHIFT, and then select all four bulleted-list rectangles. </a:t>
            </a:r>
            <a:r>
              <a:rPr lang="en-US" sz="1200" b="0" baseline="0" dirty="0" smtClean="0"/>
              <a:t>On the </a:t>
            </a:r>
            <a:r>
              <a:rPr lang="en-US" sz="1200" b="1" baseline="0" dirty="0" smtClean="0"/>
              <a:t>Home</a:t>
            </a:r>
            <a:r>
              <a:rPr lang="en-US" sz="1200" b="0" baseline="0" dirty="0" smtClean="0"/>
              <a:t> tab, in the </a:t>
            </a:r>
            <a:r>
              <a:rPr lang="en-US" sz="1200" b="1" baseline="0" dirty="0" smtClean="0"/>
              <a:t>Font </a:t>
            </a:r>
            <a:r>
              <a:rPr lang="en-US" sz="1200" b="0" baseline="0" dirty="0" smtClean="0"/>
              <a:t>group, select </a:t>
            </a:r>
            <a:r>
              <a:rPr lang="en-US" sz="1200" b="1" baseline="0" dirty="0" smtClean="0"/>
              <a:t>Gill Sans MT Condensed </a:t>
            </a:r>
            <a:r>
              <a:rPr lang="en-US" sz="1200" b="0" baseline="0" dirty="0" smtClean="0"/>
              <a:t>from the </a:t>
            </a:r>
            <a:r>
              <a:rPr lang="en-US" sz="1200" b="1" baseline="0" dirty="0" smtClean="0"/>
              <a:t>Font</a:t>
            </a:r>
            <a:r>
              <a:rPr lang="en-US" sz="1200" b="0" baseline="0" dirty="0" smtClean="0"/>
              <a:t> list, and then enter </a:t>
            </a:r>
            <a:r>
              <a:rPr lang="en-US" sz="1200" b="1" baseline="0" dirty="0" smtClean="0"/>
              <a:t>22 </a:t>
            </a:r>
            <a:r>
              <a:rPr lang="en-US" sz="1200" b="0" baseline="0" dirty="0" smtClean="0"/>
              <a:t>in the </a:t>
            </a:r>
            <a:r>
              <a:rPr lang="en-US" sz="1200" b="1" baseline="0" dirty="0" smtClean="0"/>
              <a:t>Font Size </a:t>
            </a:r>
            <a:r>
              <a:rPr lang="en-US" sz="1200" b="0" baseline="0" dirty="0" smtClean="0"/>
              <a:t>box.</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7"/>
              <a:tabLst/>
              <a:defRPr/>
            </a:pPr>
            <a:r>
              <a:rPr lang="en-US" sz="1200" b="0" baseline="0" dirty="0" smtClean="0"/>
              <a:t>On the </a:t>
            </a:r>
            <a:r>
              <a:rPr lang="en-US" sz="1200" b="1" baseline="0" dirty="0" smtClean="0"/>
              <a:t>Home</a:t>
            </a:r>
            <a:r>
              <a:rPr lang="en-US" sz="1200" b="0" baseline="0" dirty="0" smtClean="0"/>
              <a:t> tab, in the bottom right corner of the </a:t>
            </a:r>
            <a:r>
              <a:rPr lang="en-US" sz="1200" b="1" baseline="0" dirty="0" smtClean="0"/>
              <a:t>Drawing </a:t>
            </a:r>
            <a:r>
              <a:rPr lang="en-US" sz="1200" b="0" baseline="0" dirty="0" smtClean="0"/>
              <a:t>group, click the </a:t>
            </a:r>
            <a:r>
              <a:rPr lang="en-US" sz="1200" b="1" baseline="0" dirty="0" smtClean="0"/>
              <a:t>Format Shape </a:t>
            </a:r>
            <a:r>
              <a:rPr lang="en-US" sz="1200" b="0" baseline="0" dirty="0" smtClean="0"/>
              <a:t>dialog box launcher. In the </a:t>
            </a:r>
            <a:r>
              <a:rPr lang="en-US" sz="1200" b="1" baseline="0" dirty="0" smtClean="0"/>
              <a:t>Format Shape </a:t>
            </a:r>
            <a:r>
              <a:rPr lang="en-US" sz="1200" b="0" baseline="0" dirty="0" smtClean="0"/>
              <a:t>dialog box, in the left pane, click </a:t>
            </a:r>
            <a:r>
              <a:rPr lang="en-US" sz="1200" b="1" baseline="0" dirty="0" smtClean="0"/>
              <a:t>Text Box</a:t>
            </a:r>
            <a:r>
              <a:rPr lang="en-US" sz="1200" b="0" baseline="0" dirty="0" smtClean="0"/>
              <a:t>. In the </a:t>
            </a:r>
            <a:r>
              <a:rPr lang="en-US" sz="1200" b="1" baseline="0" dirty="0" smtClean="0"/>
              <a:t>Text Box </a:t>
            </a:r>
            <a:r>
              <a:rPr lang="en-US" sz="1200" b="0" baseline="0" dirty="0" smtClean="0"/>
              <a:t>pane, under </a:t>
            </a:r>
            <a:r>
              <a:rPr lang="en-US" sz="1200" b="1" baseline="0" dirty="0" smtClean="0"/>
              <a:t>Internal margin</a:t>
            </a:r>
            <a:r>
              <a:rPr lang="en-US" sz="1200" b="0" baseline="0" dirty="0" smtClean="0"/>
              <a:t>, do the following:</a:t>
            </a:r>
          </a:p>
          <a:p>
            <a:pPr marL="685800" lvl="1" indent="-228600">
              <a:buFont typeface="Arial" pitchFamily="34" charset="0"/>
              <a:buChar char="•"/>
            </a:pPr>
            <a:r>
              <a:rPr lang="en-US" sz="1200" b="0" baseline="0" dirty="0" smtClean="0"/>
              <a:t>In the </a:t>
            </a:r>
            <a:r>
              <a:rPr lang="en-US" sz="1200" b="1" baseline="0" dirty="0" smtClean="0"/>
              <a:t>Left</a:t>
            </a:r>
            <a:r>
              <a:rPr lang="en-US" sz="1200" b="0" baseline="0" dirty="0" smtClean="0"/>
              <a:t> box, enter </a:t>
            </a:r>
            <a:r>
              <a:rPr lang="en-US" sz="1200" b="1" baseline="0" dirty="0" smtClean="0"/>
              <a:t>0.1”</a:t>
            </a:r>
            <a:r>
              <a:rPr lang="en-US" sz="1200" b="0" baseline="0" dirty="0" smtClean="0"/>
              <a:t>.</a:t>
            </a:r>
          </a:p>
          <a:p>
            <a:pPr marL="685800" lvl="1" indent="-228600">
              <a:buFont typeface="Arial" pitchFamily="34" charset="0"/>
              <a:buChar char="•"/>
            </a:pPr>
            <a:r>
              <a:rPr lang="en-US" sz="1200" b="0" baseline="0" dirty="0" smtClean="0"/>
              <a:t>In the </a:t>
            </a:r>
            <a:r>
              <a:rPr lang="en-US" sz="1200" b="1" baseline="0" dirty="0" smtClean="0"/>
              <a:t>Top</a:t>
            </a:r>
            <a:r>
              <a:rPr lang="en-US" sz="1200" b="0" baseline="0" dirty="0" smtClean="0"/>
              <a:t> box, enter </a:t>
            </a:r>
            <a:r>
              <a:rPr lang="en-US" sz="1200" b="1" baseline="0" dirty="0" smtClean="0"/>
              <a:t>0.2”</a:t>
            </a:r>
            <a:r>
              <a:rPr lang="en-US" sz="1200" b="0" baseline="0" dirty="0" smtClean="0"/>
              <a:t>.</a:t>
            </a:r>
          </a:p>
          <a:p>
            <a:pPr marL="685800" lvl="1" indent="-228600">
              <a:buFont typeface="Arial" pitchFamily="34" charset="0"/>
              <a:buChar char="•"/>
            </a:pPr>
            <a:r>
              <a:rPr lang="en-US" sz="1200" b="0" baseline="0" dirty="0" smtClean="0"/>
              <a:t>In the </a:t>
            </a:r>
            <a:r>
              <a:rPr lang="en-US" sz="1200" b="1" baseline="0" dirty="0" smtClean="0"/>
              <a:t>Right</a:t>
            </a:r>
            <a:r>
              <a:rPr lang="en-US" sz="1200" b="0" baseline="0" dirty="0" smtClean="0"/>
              <a:t> box, enter </a:t>
            </a:r>
            <a:r>
              <a:rPr lang="en-US" sz="1200" b="1" baseline="0" dirty="0" smtClean="0"/>
              <a:t>0.1”</a:t>
            </a:r>
            <a:r>
              <a:rPr lang="en-US" sz="1200" b="0" baseline="0" dirty="0" smtClean="0"/>
              <a:t>.</a:t>
            </a:r>
          </a:p>
          <a:p>
            <a:pPr marL="685800" lvl="1" indent="-228600">
              <a:buFont typeface="Arial" pitchFamily="34" charset="0"/>
              <a:buChar char="•"/>
            </a:pPr>
            <a:r>
              <a:rPr lang="en-US" sz="1200" b="0" baseline="0" dirty="0" smtClean="0"/>
              <a:t>In the </a:t>
            </a:r>
            <a:r>
              <a:rPr lang="en-US" sz="1200" b="1" baseline="0" dirty="0" smtClean="0"/>
              <a:t>Bottom</a:t>
            </a:r>
            <a:r>
              <a:rPr lang="en-US" sz="1200" b="0" baseline="0" dirty="0" smtClean="0"/>
              <a:t> box, enter </a:t>
            </a:r>
            <a:r>
              <a:rPr lang="en-US" sz="1200" b="1" baseline="0" dirty="0" smtClean="0"/>
              <a:t>0.1”</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16"/>
              <a:tabLst/>
              <a:defRPr/>
            </a:pPr>
            <a:r>
              <a:rPr lang="en-US" sz="1200" baseline="0" dirty="0" smtClean="0"/>
              <a:t>Select the first bulleted-list rectangle from the left. </a:t>
            </a:r>
            <a:r>
              <a:rPr lang="en-US" sz="1200" b="0" baseline="0" dirty="0" smtClean="0"/>
              <a:t>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Shape Styles </a:t>
            </a:r>
            <a:r>
              <a:rPr lang="en-US" sz="1200" baseline="0" dirty="0" smtClean="0"/>
              <a:t>group, click the arrow next to </a:t>
            </a:r>
            <a:r>
              <a:rPr lang="en-US" sz="1200" b="1" baseline="0" dirty="0" smtClean="0"/>
              <a:t>Shape Fill</a:t>
            </a:r>
            <a:r>
              <a:rPr lang="en-US" sz="1200" b="0" baseline="0" dirty="0" smtClean="0"/>
              <a:t>, point to</a:t>
            </a:r>
            <a:r>
              <a:rPr lang="en-US" sz="1200" b="1" baseline="0" dirty="0" smtClean="0"/>
              <a:t> Gradient</a:t>
            </a:r>
            <a:r>
              <a:rPr lang="en-US" sz="1200" b="0" baseline="0" dirty="0" smtClean="0"/>
              <a:t>, and then click </a:t>
            </a:r>
            <a:r>
              <a:rPr lang="en-US" sz="1200" b="1" baseline="0" dirty="0" smtClean="0"/>
              <a:t>More Gradients</a:t>
            </a:r>
            <a:r>
              <a:rPr lang="en-US" sz="1200" b="0" baseline="0" dirty="0" smtClean="0"/>
              <a:t>. In the </a:t>
            </a:r>
            <a:r>
              <a:rPr lang="en-US" sz="1200" b="1" baseline="0" dirty="0" smtClean="0"/>
              <a:t>Format Shape </a:t>
            </a:r>
            <a:r>
              <a:rPr lang="en-US" sz="1200" b="0" baseline="0" dirty="0" smtClean="0"/>
              <a:t>dialog box, in the left pane, click </a:t>
            </a:r>
            <a:r>
              <a:rPr lang="en-US" sz="1200" b="1" baseline="0" dirty="0" smtClean="0"/>
              <a:t>Fill</a:t>
            </a:r>
            <a:r>
              <a:rPr lang="en-US" sz="1200" b="0" baseline="0" dirty="0" smtClean="0"/>
              <a:t>, select </a:t>
            </a:r>
            <a:r>
              <a:rPr lang="en-US" sz="1200" b="1" baseline="0" dirty="0" smtClean="0"/>
              <a:t>Gradient fill </a:t>
            </a:r>
            <a:r>
              <a:rPr lang="en-US" sz="1200" b="0" baseline="0" dirty="0" smtClean="0"/>
              <a:t>in the </a:t>
            </a:r>
            <a:r>
              <a:rPr lang="en-US" sz="1200" b="1" baseline="0" dirty="0" smtClean="0"/>
              <a:t>Fill </a:t>
            </a:r>
            <a:r>
              <a:rPr lang="en-US" sz="1200" b="0" baseline="0" dirty="0" smtClean="0"/>
              <a:t>pane,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Type </a:t>
            </a:r>
            <a:r>
              <a:rPr lang="en-US" sz="1200" b="0" baseline="0" dirty="0" smtClean="0"/>
              <a:t>list, select </a:t>
            </a:r>
            <a:r>
              <a:rPr lang="en-US" sz="1200" b="1" baseline="0" dirty="0" smtClean="0"/>
              <a:t>Linear</a:t>
            </a:r>
            <a:r>
              <a:rPr lang="en-US" sz="1200" b="0" baseline="0" dirty="0" smtClean="0"/>
              <a:t>.</a:t>
            </a:r>
            <a:r>
              <a:rPr lang="en-US" sz="1200" b="1"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Click the button next to </a:t>
            </a:r>
            <a:r>
              <a:rPr lang="en-US" sz="1200" b="1" baseline="0" dirty="0" smtClean="0"/>
              <a:t>Direction</a:t>
            </a:r>
            <a:r>
              <a:rPr lang="en-US" sz="1200" b="0" baseline="0" dirty="0" smtClean="0"/>
              <a:t>, and then click </a:t>
            </a:r>
            <a:r>
              <a:rPr lang="en-US" sz="1200" b="1" baseline="0" dirty="0" smtClean="0"/>
              <a:t>Linear Down </a:t>
            </a:r>
            <a:r>
              <a:rPr lang="en-US" sz="1200" b="0" baseline="0" dirty="0" smtClean="0"/>
              <a:t>(first row, second option from the left).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two stops appear in the slider.</a:t>
            </a:r>
          </a:p>
          <a:p>
            <a:pPr marL="228600" indent="-228600">
              <a:buFont typeface="+mj-lt"/>
              <a:buAutoNum type="arabicPeriod" startAt="17"/>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225</a:t>
            </a:r>
            <a:r>
              <a:rPr lang="en-US" sz="1200" dirty="0" smtClean="0"/>
              <a:t>, Green: </a:t>
            </a:r>
            <a:r>
              <a:rPr lang="en-US" sz="1200" b="1" baseline="0" dirty="0" smtClean="0"/>
              <a:t>222</a:t>
            </a:r>
            <a:r>
              <a:rPr lang="en-US" sz="1200" dirty="0" smtClean="0"/>
              <a:t>, Blue: </a:t>
            </a:r>
            <a:r>
              <a:rPr lang="en-US" sz="1200" b="1" baseline="0" dirty="0" smtClean="0"/>
              <a:t>215</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0%</a:t>
            </a:r>
            <a:r>
              <a:rPr lang="en-US" sz="1200" b="0" kern="1200" baseline="0" dirty="0" smtClean="0">
                <a:solidFill>
                  <a:schemeClr val="tx1"/>
                </a:solidFill>
                <a:latin typeface="+mn-lt"/>
                <a:ea typeface="+mn-ea"/>
                <a:cs typeface="+mn-cs"/>
              </a:rPr>
              <a:t>.</a:t>
            </a:r>
            <a:endParaRPr lang="en-US" sz="1200" dirty="0" smtClean="0"/>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last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225</a:t>
            </a:r>
            <a:r>
              <a:rPr lang="en-US" sz="1200" dirty="0" smtClean="0"/>
              <a:t>, Green: </a:t>
            </a:r>
            <a:r>
              <a:rPr lang="en-US" sz="1200" b="1" baseline="0" dirty="0" smtClean="0"/>
              <a:t>222</a:t>
            </a:r>
            <a:r>
              <a:rPr lang="en-US" sz="1200" dirty="0" smtClean="0"/>
              <a:t>, Blue: </a:t>
            </a:r>
            <a:r>
              <a:rPr lang="en-US" sz="1200" b="1" baseline="0" dirty="0" smtClean="0"/>
              <a:t>215</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100%</a:t>
            </a:r>
            <a:r>
              <a:rPr lang="en-US" sz="1200" b="0" kern="1200" baseline="0" dirty="0" smtClean="0">
                <a:solidFill>
                  <a:schemeClr val="tx1"/>
                </a:solidFill>
                <a:latin typeface="+mn-lt"/>
                <a:ea typeface="+mn-ea"/>
                <a:cs typeface="+mn-cs"/>
              </a:rPr>
              <a:t>.</a:t>
            </a:r>
            <a:endParaRPr lang="en-US" sz="1200" dirty="0" smtClean="0"/>
          </a:p>
          <a:p>
            <a:pPr marL="228600" lvl="0" indent="-228600">
              <a:buFont typeface="+mj-lt"/>
              <a:buAutoNum type="arabicPeriod" startAt="18"/>
            </a:pPr>
            <a:r>
              <a:rPr lang="en-US" sz="1200" baseline="0" dirty="0" smtClean="0"/>
              <a:t>Select the second bulleted-list rectangle from the left. </a:t>
            </a:r>
            <a:r>
              <a:rPr lang="en-US" sz="1200" b="0" baseline="0" dirty="0" smtClean="0"/>
              <a:t>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Shape Styles </a:t>
            </a:r>
            <a:r>
              <a:rPr lang="en-US" sz="1200" baseline="0" dirty="0" smtClean="0"/>
              <a:t>group, click the arrow next to </a:t>
            </a:r>
            <a:r>
              <a:rPr lang="en-US" sz="1200" b="1" baseline="0" dirty="0" smtClean="0"/>
              <a:t>Shape Fill</a:t>
            </a:r>
            <a:r>
              <a:rPr lang="en-US" sz="1200" b="0" baseline="0" dirty="0" smtClean="0"/>
              <a:t>, point to</a:t>
            </a:r>
            <a:r>
              <a:rPr lang="en-US" sz="1200" b="1" baseline="0" dirty="0" smtClean="0"/>
              <a:t> Gradient</a:t>
            </a:r>
            <a:r>
              <a:rPr lang="en-US" sz="1200" b="0" baseline="0" dirty="0" smtClean="0"/>
              <a:t>, and then click </a:t>
            </a:r>
            <a:r>
              <a:rPr lang="en-US" sz="1200" b="1" baseline="0" dirty="0" smtClean="0"/>
              <a:t>More Gradients</a:t>
            </a:r>
            <a:r>
              <a:rPr lang="en-US" sz="1200" b="0" baseline="0" dirty="0" smtClean="0"/>
              <a:t>. In the </a:t>
            </a:r>
            <a:r>
              <a:rPr lang="en-US" sz="1200" b="1" baseline="0" dirty="0" smtClean="0"/>
              <a:t>Format Shape </a:t>
            </a:r>
            <a:r>
              <a:rPr lang="en-US" sz="1200" b="0" baseline="0" dirty="0" smtClean="0"/>
              <a:t>dialog box, in the left pane, click </a:t>
            </a:r>
            <a:r>
              <a:rPr lang="en-US" sz="1200" b="1" baseline="0" dirty="0" smtClean="0"/>
              <a:t>Fill</a:t>
            </a:r>
            <a:r>
              <a:rPr lang="en-US" sz="1200" b="0" baseline="0" dirty="0" smtClean="0"/>
              <a:t>, select </a:t>
            </a:r>
            <a:r>
              <a:rPr lang="en-US" sz="1200" b="1" baseline="0" dirty="0" smtClean="0"/>
              <a:t>Gradient fill </a:t>
            </a:r>
            <a:r>
              <a:rPr lang="en-US" sz="1200" b="0" baseline="0" dirty="0" smtClean="0"/>
              <a:t>in the </a:t>
            </a:r>
            <a:r>
              <a:rPr lang="en-US" sz="1200" b="1" baseline="0" dirty="0" smtClean="0"/>
              <a:t>Fill </a:t>
            </a:r>
            <a:r>
              <a:rPr lang="en-US" sz="1200" b="0" baseline="0" dirty="0" smtClean="0"/>
              <a:t>pane,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Type </a:t>
            </a:r>
            <a:r>
              <a:rPr lang="en-US" sz="1200" b="0" baseline="0" dirty="0" smtClean="0"/>
              <a:t>list, select </a:t>
            </a:r>
            <a:r>
              <a:rPr lang="en-US" sz="1200" b="1" baseline="0" dirty="0" smtClean="0"/>
              <a:t>Linear</a:t>
            </a:r>
            <a:r>
              <a:rPr lang="en-US" sz="1200" b="0" baseline="0" dirty="0" smtClean="0"/>
              <a:t>.</a:t>
            </a:r>
            <a:r>
              <a:rPr lang="en-US" sz="1200" b="1"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Click the button next to </a:t>
            </a:r>
            <a:r>
              <a:rPr lang="en-US" sz="1200" b="1" baseline="0" dirty="0" smtClean="0"/>
              <a:t>Direction</a:t>
            </a:r>
            <a:r>
              <a:rPr lang="en-US" sz="1200" b="0" baseline="0" dirty="0" smtClean="0"/>
              <a:t>, and then click </a:t>
            </a:r>
            <a:r>
              <a:rPr lang="en-US" sz="1200" b="1" baseline="0" dirty="0" smtClean="0"/>
              <a:t>Linear Down </a:t>
            </a:r>
            <a:r>
              <a:rPr lang="en-US" sz="1200" b="0" baseline="0" dirty="0" smtClean="0"/>
              <a:t>(first row, second option from the left).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two stops appear in the slider.</a:t>
            </a:r>
          </a:p>
          <a:p>
            <a:pPr marL="228600" indent="-228600">
              <a:buFont typeface="+mj-lt"/>
              <a:buAutoNum type="arabicPeriod" startAt="19"/>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222</a:t>
            </a:r>
            <a:r>
              <a:rPr lang="en-US" sz="1200" dirty="0" smtClean="0"/>
              <a:t>, Green: </a:t>
            </a:r>
            <a:r>
              <a:rPr lang="en-US" sz="1200" b="1" baseline="0" dirty="0" smtClean="0"/>
              <a:t>225</a:t>
            </a:r>
            <a:r>
              <a:rPr lang="en-US" sz="1200" dirty="0" smtClean="0"/>
              <a:t>, Blue: </a:t>
            </a:r>
            <a:r>
              <a:rPr lang="en-US" sz="1200" b="1" baseline="0" dirty="0" smtClean="0"/>
              <a:t>219</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0%</a:t>
            </a:r>
            <a:r>
              <a:rPr lang="en-US" sz="1200" b="0" kern="1200" baseline="0" dirty="0" smtClean="0">
                <a:solidFill>
                  <a:schemeClr val="tx1"/>
                </a:solidFill>
                <a:latin typeface="+mn-lt"/>
                <a:ea typeface="+mn-ea"/>
                <a:cs typeface="+mn-cs"/>
              </a:rPr>
              <a:t>.</a:t>
            </a:r>
            <a:endParaRPr lang="en-US" sz="1200" dirty="0" smtClean="0"/>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last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222</a:t>
            </a:r>
            <a:r>
              <a:rPr lang="en-US" sz="1200" dirty="0" smtClean="0"/>
              <a:t>, Green: </a:t>
            </a:r>
            <a:r>
              <a:rPr lang="en-US" sz="1200" b="1" baseline="0" dirty="0" smtClean="0"/>
              <a:t>225</a:t>
            </a:r>
            <a:r>
              <a:rPr lang="en-US" sz="1200" dirty="0" smtClean="0"/>
              <a:t>, Blue: </a:t>
            </a:r>
            <a:r>
              <a:rPr lang="en-US" sz="1200" b="1" baseline="0" dirty="0" smtClean="0"/>
              <a:t>219</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100%</a:t>
            </a:r>
            <a:r>
              <a:rPr lang="en-US" sz="1200" b="0" kern="1200" baseline="0" dirty="0" smtClean="0">
                <a:solidFill>
                  <a:schemeClr val="tx1"/>
                </a:solidFill>
                <a:latin typeface="+mn-lt"/>
                <a:ea typeface="+mn-ea"/>
                <a:cs typeface="+mn-cs"/>
              </a:rPr>
              <a:t>.</a:t>
            </a:r>
            <a:endParaRPr lang="en-US" sz="1200" dirty="0" smtClean="0"/>
          </a:p>
          <a:p>
            <a:pPr marL="228600" lvl="0" indent="-228600">
              <a:buFont typeface="+mj-lt"/>
              <a:buAutoNum type="arabicPeriod" startAt="20"/>
            </a:pPr>
            <a:r>
              <a:rPr lang="en-US" sz="1200" baseline="0" dirty="0" smtClean="0"/>
              <a:t>Select the third bulleted-list rectangle from the left. </a:t>
            </a:r>
            <a:r>
              <a:rPr lang="en-US" sz="1200" b="0" baseline="0" dirty="0" smtClean="0"/>
              <a:t>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Shape Styles </a:t>
            </a:r>
            <a:r>
              <a:rPr lang="en-US" sz="1200" baseline="0" dirty="0" smtClean="0"/>
              <a:t>group, click the arrow next to </a:t>
            </a:r>
            <a:r>
              <a:rPr lang="en-US" sz="1200" b="1" baseline="0" dirty="0" smtClean="0"/>
              <a:t>Shape Fill</a:t>
            </a:r>
            <a:r>
              <a:rPr lang="en-US" sz="1200" b="0" baseline="0" dirty="0" smtClean="0"/>
              <a:t>, point to</a:t>
            </a:r>
            <a:r>
              <a:rPr lang="en-US" sz="1200" b="1" baseline="0" dirty="0" smtClean="0"/>
              <a:t> Gradient</a:t>
            </a:r>
            <a:r>
              <a:rPr lang="en-US" sz="1200" b="0" baseline="0" dirty="0" smtClean="0"/>
              <a:t>, and then click </a:t>
            </a:r>
            <a:r>
              <a:rPr lang="en-US" sz="1200" b="1" baseline="0" dirty="0" smtClean="0"/>
              <a:t>More Gradients</a:t>
            </a:r>
            <a:r>
              <a:rPr lang="en-US" sz="1200" b="0" baseline="0" dirty="0" smtClean="0"/>
              <a:t>. In the </a:t>
            </a:r>
            <a:r>
              <a:rPr lang="en-US" sz="1200" b="1" baseline="0" dirty="0" smtClean="0"/>
              <a:t>Format Shape </a:t>
            </a:r>
            <a:r>
              <a:rPr lang="en-US" sz="1200" b="0" baseline="0" dirty="0" smtClean="0"/>
              <a:t>dialog box, in the left pane, click </a:t>
            </a:r>
            <a:r>
              <a:rPr lang="en-US" sz="1200" b="1" baseline="0" dirty="0" smtClean="0"/>
              <a:t>Fill</a:t>
            </a:r>
            <a:r>
              <a:rPr lang="en-US" sz="1200" b="0" baseline="0" dirty="0" smtClean="0"/>
              <a:t>, select </a:t>
            </a:r>
            <a:r>
              <a:rPr lang="en-US" sz="1200" b="1" baseline="0" dirty="0" smtClean="0"/>
              <a:t>Gradient fill </a:t>
            </a:r>
            <a:r>
              <a:rPr lang="en-US" sz="1200" b="0" baseline="0" dirty="0" smtClean="0"/>
              <a:t>in the </a:t>
            </a:r>
            <a:r>
              <a:rPr lang="en-US" sz="1200" b="1" baseline="0" dirty="0" smtClean="0"/>
              <a:t>Fill </a:t>
            </a:r>
            <a:r>
              <a:rPr lang="en-US" sz="1200" b="0" baseline="0" dirty="0" smtClean="0"/>
              <a:t>pane,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Type </a:t>
            </a:r>
            <a:r>
              <a:rPr lang="en-US" sz="1200" b="0" baseline="0" dirty="0" smtClean="0"/>
              <a:t>list, select </a:t>
            </a:r>
            <a:r>
              <a:rPr lang="en-US" sz="1200" b="1" baseline="0" dirty="0" smtClean="0"/>
              <a:t>Linear</a:t>
            </a:r>
            <a:r>
              <a:rPr lang="en-US" sz="1200" b="0" baseline="0" dirty="0" smtClean="0"/>
              <a:t>.</a:t>
            </a:r>
            <a:r>
              <a:rPr lang="en-US" sz="1200" b="1"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Click the button next to </a:t>
            </a:r>
            <a:r>
              <a:rPr lang="en-US" sz="1200" b="1" baseline="0" dirty="0" smtClean="0"/>
              <a:t>Direction</a:t>
            </a:r>
            <a:r>
              <a:rPr lang="en-US" sz="1200" b="0" baseline="0" dirty="0" smtClean="0"/>
              <a:t>, and then click </a:t>
            </a:r>
            <a:r>
              <a:rPr lang="en-US" sz="1200" b="1" baseline="0" dirty="0" smtClean="0"/>
              <a:t>Linear Down </a:t>
            </a:r>
            <a:r>
              <a:rPr lang="en-US" sz="1200" b="0" baseline="0" dirty="0" smtClean="0"/>
              <a:t>(first row, second option from the left).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two stops appear in the slider.</a:t>
            </a:r>
          </a:p>
          <a:p>
            <a:pPr marL="228600" indent="-228600">
              <a:buFont typeface="+mj-lt"/>
              <a:buAutoNum type="arabicPeriod" startAt="21"/>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a:t>
            </a:r>
            <a:r>
              <a:rPr lang="en-US" sz="1200" b="0" kern="1200" baseline="0" dirty="0" smtClean="0">
                <a:solidFill>
                  <a:schemeClr val="tx1"/>
                </a:solidFill>
                <a:latin typeface="+mn-lt"/>
                <a:ea typeface="+mn-ea"/>
                <a:cs typeface="+mn-cs"/>
              </a:rPr>
              <a:t>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214</a:t>
            </a:r>
            <a:r>
              <a:rPr lang="en-US" sz="1200" dirty="0" smtClean="0"/>
              <a:t>, Green: </a:t>
            </a:r>
            <a:r>
              <a:rPr lang="en-US" sz="1200" b="1" baseline="0" dirty="0" smtClean="0"/>
              <a:t>220</a:t>
            </a:r>
            <a:r>
              <a:rPr lang="en-US" sz="1200" dirty="0" smtClean="0"/>
              <a:t>, Blue: </a:t>
            </a:r>
            <a:r>
              <a:rPr lang="en-US" sz="1200" b="1" baseline="0" dirty="0" smtClean="0"/>
              <a:t>218</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0%</a:t>
            </a:r>
            <a:r>
              <a:rPr lang="en-US" sz="1200" b="0" kern="1200" baseline="0" dirty="0" smtClean="0">
                <a:solidFill>
                  <a:schemeClr val="tx1"/>
                </a:solidFill>
                <a:latin typeface="+mn-lt"/>
                <a:ea typeface="+mn-ea"/>
                <a:cs typeface="+mn-cs"/>
              </a:rPr>
              <a:t>.</a:t>
            </a:r>
            <a:endParaRPr lang="en-US" sz="1200" dirty="0" smtClean="0"/>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a:t>
            </a:r>
            <a:r>
              <a:rPr lang="en-US" sz="1200" b="0" kern="1200" baseline="0" dirty="0" smtClean="0">
                <a:solidFill>
                  <a:schemeClr val="tx1"/>
                </a:solidFill>
                <a:latin typeface="+mn-lt"/>
                <a:ea typeface="+mn-ea"/>
                <a:cs typeface="+mn-cs"/>
              </a:rPr>
              <a:t> last stop in the slider,</a:t>
            </a:r>
            <a:r>
              <a:rPr lang="en-US" sz="1200" b="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214</a:t>
            </a:r>
            <a:r>
              <a:rPr lang="en-US" sz="1200" dirty="0" smtClean="0"/>
              <a:t>, Green: </a:t>
            </a:r>
            <a:r>
              <a:rPr lang="en-US" sz="1200" b="1" baseline="0" dirty="0" smtClean="0"/>
              <a:t>220</a:t>
            </a:r>
            <a:r>
              <a:rPr lang="en-US" sz="1200" dirty="0" smtClean="0"/>
              <a:t>, Blue: </a:t>
            </a:r>
            <a:r>
              <a:rPr lang="en-US" sz="1200" b="1" baseline="0" dirty="0" smtClean="0"/>
              <a:t>218</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100%</a:t>
            </a:r>
            <a:r>
              <a:rPr lang="en-US" sz="1200" b="0" kern="1200" baseline="0" dirty="0" smtClean="0">
                <a:solidFill>
                  <a:schemeClr val="tx1"/>
                </a:solidFill>
                <a:latin typeface="+mn-lt"/>
                <a:ea typeface="+mn-ea"/>
                <a:cs typeface="+mn-cs"/>
              </a:rPr>
              <a:t>.</a:t>
            </a:r>
            <a:endParaRPr lang="en-US" sz="1200" dirty="0" smtClean="0"/>
          </a:p>
          <a:p>
            <a:pPr marL="228600" lvl="0" indent="-228600">
              <a:buFont typeface="+mj-lt"/>
              <a:buAutoNum type="arabicPeriod" startAt="22"/>
            </a:pPr>
            <a:r>
              <a:rPr lang="en-US" sz="1200" baseline="0" dirty="0" smtClean="0"/>
              <a:t>Select the fourth bulleted-list rectangle from the left. </a:t>
            </a:r>
            <a:r>
              <a:rPr lang="en-US" sz="1200" b="0" baseline="0" dirty="0" smtClean="0"/>
              <a:t>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Shape Styles </a:t>
            </a:r>
            <a:r>
              <a:rPr lang="en-US" sz="1200" baseline="0" dirty="0" smtClean="0"/>
              <a:t>group, click the arrow next to </a:t>
            </a:r>
            <a:r>
              <a:rPr lang="en-US" sz="1200" b="1" baseline="0" dirty="0" smtClean="0"/>
              <a:t>Shape Fill</a:t>
            </a:r>
            <a:r>
              <a:rPr lang="en-US" sz="1200" b="0" baseline="0" dirty="0" smtClean="0"/>
              <a:t>, point to</a:t>
            </a:r>
            <a:r>
              <a:rPr lang="en-US" sz="1200" b="1" baseline="0" dirty="0" smtClean="0"/>
              <a:t> Gradient</a:t>
            </a:r>
            <a:r>
              <a:rPr lang="en-US" sz="1200" b="0" baseline="0" dirty="0" smtClean="0"/>
              <a:t>, and then click </a:t>
            </a:r>
            <a:r>
              <a:rPr lang="en-US" sz="1200" b="1" baseline="0" dirty="0" smtClean="0"/>
              <a:t>More Gradients</a:t>
            </a:r>
            <a:r>
              <a:rPr lang="en-US" sz="1200" b="0" baseline="0" dirty="0" smtClean="0"/>
              <a:t>. In the </a:t>
            </a:r>
            <a:r>
              <a:rPr lang="en-US" sz="1200" b="1" baseline="0" dirty="0" smtClean="0"/>
              <a:t>Format Shape </a:t>
            </a:r>
            <a:r>
              <a:rPr lang="en-US" sz="1200" b="0" baseline="0" dirty="0" smtClean="0"/>
              <a:t>dialog box, in the left pane, click </a:t>
            </a:r>
            <a:r>
              <a:rPr lang="en-US" sz="1200" b="1" baseline="0" dirty="0" smtClean="0"/>
              <a:t>Fill</a:t>
            </a:r>
            <a:r>
              <a:rPr lang="en-US" sz="1200" b="0" baseline="0" dirty="0" smtClean="0"/>
              <a:t>, select </a:t>
            </a:r>
            <a:r>
              <a:rPr lang="en-US" sz="1200" b="1" baseline="0" dirty="0" smtClean="0"/>
              <a:t>Gradient fill </a:t>
            </a:r>
            <a:r>
              <a:rPr lang="en-US" sz="1200" b="0" baseline="0" dirty="0" smtClean="0"/>
              <a:t>in the </a:t>
            </a:r>
            <a:r>
              <a:rPr lang="en-US" sz="1200" b="1" baseline="0" dirty="0" smtClean="0"/>
              <a:t>Fill </a:t>
            </a:r>
            <a:r>
              <a:rPr lang="en-US" sz="1200" b="0" baseline="0" dirty="0" smtClean="0"/>
              <a:t>pane,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Type </a:t>
            </a:r>
            <a:r>
              <a:rPr lang="en-US" sz="1200" b="0" baseline="0" dirty="0" smtClean="0"/>
              <a:t>list, select </a:t>
            </a:r>
            <a:r>
              <a:rPr lang="en-US" sz="1200" b="1" baseline="0" dirty="0" smtClean="0"/>
              <a:t>Linear</a:t>
            </a:r>
            <a:r>
              <a:rPr lang="en-US" sz="1200" b="0" baseline="0" dirty="0" smtClean="0"/>
              <a:t>.</a:t>
            </a:r>
            <a:r>
              <a:rPr lang="en-US" sz="1200" b="1"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Click the button next to </a:t>
            </a:r>
            <a:r>
              <a:rPr lang="en-US" sz="1200" b="1" baseline="0" dirty="0" smtClean="0"/>
              <a:t>Direction</a:t>
            </a:r>
            <a:r>
              <a:rPr lang="en-US" sz="1200" b="0" baseline="0" dirty="0" smtClean="0"/>
              <a:t>, and then click </a:t>
            </a:r>
            <a:r>
              <a:rPr lang="en-US" sz="1200" b="1" baseline="0" dirty="0" smtClean="0"/>
              <a:t>Linear Down </a:t>
            </a:r>
            <a:r>
              <a:rPr lang="en-US" sz="1200" b="0" baseline="0" dirty="0" smtClean="0"/>
              <a:t>(first row, second option from the left).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two stops appear in the slider.</a:t>
            </a:r>
          </a:p>
          <a:p>
            <a:pPr marL="228600" indent="-228600">
              <a:buFont typeface="+mj-lt"/>
              <a:buAutoNum type="arabicPeriod" startAt="23"/>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216</a:t>
            </a:r>
            <a:r>
              <a:rPr lang="en-US" sz="1200" dirty="0" smtClean="0"/>
              <a:t>, Green: </a:t>
            </a:r>
            <a:r>
              <a:rPr lang="en-US" sz="1200" b="1" baseline="0" dirty="0" smtClean="0"/>
              <a:t>217</a:t>
            </a:r>
            <a:r>
              <a:rPr lang="en-US" sz="1200" dirty="0" smtClean="0"/>
              <a:t>, Blue: </a:t>
            </a:r>
            <a:r>
              <a:rPr lang="en-US" sz="1200" b="1" baseline="0" dirty="0" smtClean="0"/>
              <a:t>218</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0%</a:t>
            </a:r>
            <a:r>
              <a:rPr lang="en-US" sz="1200" b="0" kern="1200" baseline="0" dirty="0" smtClean="0">
                <a:solidFill>
                  <a:schemeClr val="tx1"/>
                </a:solidFill>
                <a:latin typeface="+mn-lt"/>
                <a:ea typeface="+mn-ea"/>
                <a:cs typeface="+mn-cs"/>
              </a:rPr>
              <a:t>.</a:t>
            </a:r>
            <a:endParaRPr lang="en-US" sz="1200" dirty="0" smtClean="0"/>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last stop in the slider, </a:t>
            </a:r>
            <a:r>
              <a:rPr lang="en-US" sz="1200" kern="1200" dirty="0" smtClean="0">
                <a:solidFill>
                  <a:schemeClr val="tx1"/>
                </a:solidFill>
                <a:latin typeface="+mn-lt"/>
                <a:ea typeface="+mn-ea"/>
                <a:cs typeface="+mn-cs"/>
              </a:rPr>
              <a:t>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216</a:t>
            </a:r>
            <a:r>
              <a:rPr lang="en-US" sz="1200" dirty="0" smtClean="0"/>
              <a:t>, Green: </a:t>
            </a:r>
            <a:r>
              <a:rPr lang="en-US" sz="1200" b="1" baseline="0" dirty="0" smtClean="0"/>
              <a:t>217</a:t>
            </a:r>
            <a:r>
              <a:rPr lang="en-US" sz="1200" dirty="0" smtClean="0"/>
              <a:t>, Blue: </a:t>
            </a:r>
            <a:r>
              <a:rPr lang="en-US" sz="1200" b="1" baseline="0" dirty="0" smtClean="0"/>
              <a:t>218</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100%</a:t>
            </a:r>
            <a:r>
              <a:rPr lang="en-US" sz="1200" b="0" kern="1200" baseline="0" dirty="0" smtClean="0">
                <a:solidFill>
                  <a:schemeClr val="tx1"/>
                </a:solidFill>
                <a:latin typeface="+mn-lt"/>
                <a:ea typeface="+mn-ea"/>
                <a:cs typeface="+mn-cs"/>
              </a:rPr>
              <a:t>.</a:t>
            </a:r>
            <a:endParaRPr lang="en-US" sz="1200" dirty="0" smtClean="0"/>
          </a:p>
          <a:p>
            <a:pPr marL="1257300" marR="0" lvl="2" indent="-342900" algn="l" defTabSz="914400" rtl="0" eaLnBrk="1" fontAlgn="auto" latinLnBrk="0" hangingPunct="1">
              <a:lnSpc>
                <a:spcPct val="100000"/>
              </a:lnSpc>
              <a:spcBef>
                <a:spcPts val="0"/>
              </a:spcBef>
              <a:spcAft>
                <a:spcPts val="0"/>
              </a:spcAft>
              <a:buClrTx/>
              <a:buSzTx/>
              <a:buFont typeface="+mj-lt"/>
              <a:buNone/>
              <a:tabLst/>
              <a:defRPr/>
            </a:pPr>
            <a:endParaRPr lang="en-US" sz="1200" b="0" baseline="0" dirty="0" smtClean="0"/>
          </a:p>
          <a:p>
            <a:endParaRPr lang="en-US" sz="1200" dirty="0" smtClean="0"/>
          </a:p>
          <a:p>
            <a:r>
              <a:rPr lang="en-US" sz="1200" dirty="0" smtClean="0"/>
              <a:t>To reproduce</a:t>
            </a:r>
            <a:r>
              <a:rPr lang="en-US" sz="1200" baseline="0" dirty="0" smtClean="0"/>
              <a:t> the animation effects on this slide, do the following:</a:t>
            </a:r>
            <a:endParaRPr lang="en-US" sz="1200" dirty="0" smtClean="0"/>
          </a:p>
          <a:p>
            <a:pPr marL="228600" indent="-228600">
              <a:buFont typeface="+mj-lt"/>
              <a:buAutoNum type="arabicPeriod"/>
            </a:pPr>
            <a:r>
              <a:rPr lang="en-US" sz="1200" baseline="0" dirty="0" smtClean="0"/>
              <a:t>On the slide, select the graphic. On the </a:t>
            </a:r>
            <a:r>
              <a:rPr lang="en-US" sz="1200" b="1" baseline="0" dirty="0" smtClean="0"/>
              <a:t>Animations</a:t>
            </a:r>
            <a:r>
              <a:rPr lang="en-US" sz="1200" baseline="0" dirty="0" smtClean="0"/>
              <a:t> tab, in the </a:t>
            </a:r>
            <a:r>
              <a:rPr lang="en-US" sz="1200" b="1" baseline="0" dirty="0" smtClean="0"/>
              <a:t>Advanced Animation </a:t>
            </a:r>
            <a:r>
              <a:rPr lang="en-US" sz="1200" baseline="0" dirty="0" smtClean="0"/>
              <a:t>group, click add </a:t>
            </a:r>
            <a:r>
              <a:rPr lang="en-US" sz="1200" b="1" baseline="0" dirty="0" smtClean="0"/>
              <a:t>Animation</a:t>
            </a:r>
            <a:r>
              <a:rPr lang="en-US" sz="1200" baseline="0" dirty="0" smtClean="0"/>
              <a:t>,  and then click </a:t>
            </a:r>
            <a:r>
              <a:rPr lang="en-US" sz="1200" b="1" baseline="0" dirty="0" smtClean="0"/>
              <a:t>More Entrance Effects</a:t>
            </a:r>
            <a:r>
              <a:rPr lang="en-US" sz="1200" baseline="0" dirty="0" smtClean="0"/>
              <a:t>. </a:t>
            </a:r>
            <a:r>
              <a:rPr lang="en-US" sz="1200" b="0" baseline="0" dirty="0" smtClean="0"/>
              <a:t>In the </a:t>
            </a:r>
            <a:r>
              <a:rPr lang="en-US" sz="1200" b="1" baseline="0" dirty="0" smtClean="0"/>
              <a:t>Add Entrance Effect </a:t>
            </a:r>
            <a:r>
              <a:rPr lang="en-US" sz="1200" b="0" baseline="0" dirty="0" smtClean="0"/>
              <a:t>dialog box, under </a:t>
            </a:r>
            <a:r>
              <a:rPr lang="en-US" sz="1200" b="1" baseline="0" dirty="0" smtClean="0"/>
              <a:t>Basic</a:t>
            </a:r>
            <a:r>
              <a:rPr lang="en-US" sz="1200" b="0" baseline="0" dirty="0" smtClean="0"/>
              <a:t>, click </a:t>
            </a:r>
            <a:r>
              <a:rPr lang="en-US" sz="1200" b="1" baseline="0" dirty="0" smtClean="0"/>
              <a:t>Peek In</a:t>
            </a:r>
            <a:r>
              <a:rPr lang="en-US" sz="1200" b="0" baseline="0" dirty="0" smtClean="0"/>
              <a:t>, and then click </a:t>
            </a:r>
            <a:r>
              <a:rPr lang="en-US" sz="1200" b="1" baseline="0" dirty="0" smtClean="0"/>
              <a:t>OK</a:t>
            </a:r>
            <a:r>
              <a:rPr lang="en-US" sz="1200" baseline="0" dirty="0" smtClean="0"/>
              <a:t>.</a:t>
            </a:r>
          </a:p>
          <a:p>
            <a:pPr marL="228600" indent="-228600">
              <a:buFont typeface="+mj-lt"/>
              <a:buAutoNum type="arabicPeriod"/>
            </a:pPr>
            <a:r>
              <a:rPr lang="en-US" sz="1200" baseline="0" dirty="0" smtClean="0"/>
              <a:t>Also on the </a:t>
            </a:r>
            <a:r>
              <a:rPr lang="en-US" sz="1200" b="1" baseline="0" dirty="0" smtClean="0"/>
              <a:t>Animations</a:t>
            </a:r>
            <a:r>
              <a:rPr lang="en-US" sz="1200" baseline="0" dirty="0" smtClean="0"/>
              <a:t> tab, in the </a:t>
            </a:r>
            <a:r>
              <a:rPr lang="en-US" sz="1200" b="1" baseline="0" dirty="0" smtClean="0"/>
              <a:t>Timing</a:t>
            </a:r>
            <a:r>
              <a:rPr lang="en-US" sz="1200" baseline="0" dirty="0" smtClean="0"/>
              <a:t> group, in the </a:t>
            </a:r>
            <a:r>
              <a:rPr lang="en-US" sz="1200" b="1" baseline="0" dirty="0" smtClean="0"/>
              <a:t>Duration</a:t>
            </a:r>
            <a:r>
              <a:rPr lang="en-US" sz="1200" baseline="0" dirty="0" smtClean="0"/>
              <a:t> box, enter </a:t>
            </a:r>
            <a:r>
              <a:rPr lang="en-US" sz="1200" b="1" baseline="0" dirty="0" smtClean="0"/>
              <a:t>1.00 seconds</a:t>
            </a:r>
            <a:r>
              <a:rPr lang="en-US" sz="1200" baseline="0" dirty="0" smtClean="0"/>
              <a:t>.</a:t>
            </a:r>
          </a:p>
          <a:p>
            <a:pPr marL="228600" indent="-228600">
              <a:buFont typeface="+mj-lt"/>
              <a:buAutoNum type="arabicPeriod"/>
            </a:pPr>
            <a:r>
              <a:rPr lang="en-US" sz="1200" baseline="0" dirty="0" smtClean="0"/>
              <a:t>Also on the </a:t>
            </a:r>
            <a:r>
              <a:rPr lang="en-US" sz="1200" b="1" baseline="0" dirty="0" smtClean="0"/>
              <a:t>Animations</a:t>
            </a:r>
            <a:r>
              <a:rPr lang="en-US" sz="1200" baseline="0" dirty="0" smtClean="0"/>
              <a:t> tab, in the </a:t>
            </a:r>
            <a:r>
              <a:rPr lang="en-US" sz="1200" b="1" baseline="0" dirty="0" smtClean="0"/>
              <a:t>Animation</a:t>
            </a:r>
            <a:r>
              <a:rPr lang="en-US" sz="1200" baseline="0" dirty="0" smtClean="0"/>
              <a:t> group, click </a:t>
            </a:r>
            <a:r>
              <a:rPr lang="en-US" sz="1200" b="1" baseline="0" dirty="0" smtClean="0"/>
              <a:t>Effect Options</a:t>
            </a:r>
            <a:r>
              <a:rPr lang="en-US" sz="120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Under </a:t>
            </a:r>
            <a:r>
              <a:rPr lang="en-US" sz="1200" b="1" baseline="0" dirty="0" smtClean="0"/>
              <a:t>Direction</a:t>
            </a:r>
            <a:r>
              <a:rPr lang="en-US" sz="1200" baseline="0" dirty="0" smtClean="0"/>
              <a:t>, select </a:t>
            </a:r>
            <a:r>
              <a:rPr lang="en-US" sz="1200" b="1" baseline="0" dirty="0" smtClean="0"/>
              <a:t>From Bottom</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Under </a:t>
            </a:r>
            <a:r>
              <a:rPr lang="en-US" sz="1200" b="1" baseline="0" dirty="0" smtClean="0"/>
              <a:t>Sequence</a:t>
            </a:r>
            <a:r>
              <a:rPr lang="en-US" sz="1200" baseline="0" dirty="0" smtClean="0"/>
              <a:t>, select </a:t>
            </a:r>
            <a:r>
              <a:rPr lang="en-US" sz="1200" b="1" baseline="0" dirty="0" smtClean="0"/>
              <a:t>One by One</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on the </a:t>
            </a:r>
            <a:r>
              <a:rPr lang="en-US" sz="1200" b="1" baseline="0" dirty="0" smtClean="0"/>
              <a:t>Animations</a:t>
            </a:r>
            <a:r>
              <a:rPr lang="en-US" sz="1200" baseline="0" dirty="0" smtClean="0"/>
              <a:t> tab, in the </a:t>
            </a:r>
            <a:r>
              <a:rPr lang="en-US" sz="1200" b="1" baseline="0" dirty="0" smtClean="0"/>
              <a:t>Advanced Animation </a:t>
            </a:r>
            <a:r>
              <a:rPr lang="en-US" sz="1200" baseline="0" dirty="0" smtClean="0"/>
              <a:t>group, click </a:t>
            </a:r>
            <a:r>
              <a:rPr lang="en-US" sz="1200" b="1" baseline="0" dirty="0" smtClean="0"/>
              <a:t>Animation Pane</a:t>
            </a:r>
            <a:r>
              <a:rPr lang="en-US" sz="1200" baseline="0" dirty="0" smtClean="0"/>
              <a:t>. In the </a:t>
            </a:r>
            <a:r>
              <a:rPr lang="en-US" sz="1200" b="1" baseline="0" dirty="0" smtClean="0"/>
              <a:t>Animation Pane</a:t>
            </a:r>
            <a:r>
              <a:rPr lang="en-US" sz="1200" baseline="0" dirty="0" smtClean="0"/>
              <a:t>, click the double arrow under the animation effect to expand the contents of the list of effects.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a:t>
            </a:r>
            <a:r>
              <a:rPr lang="en-US" sz="1200" baseline="0" dirty="0" smtClean="0"/>
              <a:t> </a:t>
            </a:r>
            <a:r>
              <a:rPr lang="en-US" sz="1200" b="1" baseline="0" dirty="0" smtClean="0"/>
              <a:t>Pane</a:t>
            </a:r>
            <a:r>
              <a:rPr lang="en-US" sz="1200" baseline="0" dirty="0" smtClean="0"/>
              <a:t>, s</a:t>
            </a:r>
            <a:r>
              <a:rPr lang="en-US" sz="1200" dirty="0" smtClean="0"/>
              <a:t>elect the first animation effect.</a:t>
            </a:r>
            <a:r>
              <a:rPr lang="en-US" sz="1200" baseline="0" dirty="0" smtClean="0"/>
              <a:t> On the </a:t>
            </a:r>
            <a:r>
              <a:rPr lang="en-US" sz="1200" b="1" baseline="0" dirty="0" smtClean="0"/>
              <a:t>Animations</a:t>
            </a:r>
            <a:r>
              <a:rPr lang="en-US" sz="1200" baseline="0" dirty="0" smtClean="0"/>
              <a:t> tab, in the </a:t>
            </a:r>
            <a:r>
              <a:rPr lang="en-US" sz="1200" b="1" baseline="0" dirty="0" smtClean="0"/>
              <a:t>Timing</a:t>
            </a:r>
            <a:r>
              <a:rPr lang="en-US" sz="1200" baseline="0" dirty="0" smtClean="0"/>
              <a:t> group</a:t>
            </a:r>
            <a:r>
              <a:rPr lang="en-US" sz="1200" b="0" baseline="0" dirty="0" smtClean="0"/>
              <a:t>, in the </a:t>
            </a:r>
            <a:r>
              <a:rPr lang="en-US" sz="1200" b="1" baseline="0" dirty="0" smtClean="0"/>
              <a:t>Start</a:t>
            </a:r>
            <a:r>
              <a:rPr lang="en-US" sz="1200" b="0" baseline="0" dirty="0" smtClean="0"/>
              <a:t> list, select </a:t>
            </a:r>
            <a:r>
              <a:rPr lang="en-US" sz="1200" b="1" baseline="0" dirty="0" smtClean="0"/>
              <a:t>With Previous</a:t>
            </a:r>
            <a:r>
              <a:rPr lang="en-US" sz="1200" b="0" baseline="0" dirty="0" smtClean="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 Pane</a:t>
            </a:r>
            <a:r>
              <a:rPr lang="en-US" sz="1200" baseline="0" dirty="0" smtClean="0"/>
              <a:t>, press and hold CTRL, select the second, fourth, sixth, and eighth </a:t>
            </a:r>
            <a:r>
              <a:rPr lang="en-US" sz="1200" b="0" baseline="0" dirty="0" smtClean="0"/>
              <a:t>animation effects </a:t>
            </a:r>
            <a:r>
              <a:rPr lang="en-US" sz="1200" baseline="0" dirty="0" smtClean="0"/>
              <a:t>(peek-in effects for the bulleted lists). On the </a:t>
            </a:r>
            <a:r>
              <a:rPr lang="en-US" sz="1200" b="1" baseline="0" dirty="0" smtClean="0"/>
              <a:t>Animations</a:t>
            </a:r>
            <a:r>
              <a:rPr lang="en-US" sz="1200" baseline="0" dirty="0" smtClean="0"/>
              <a:t> tab, in the </a:t>
            </a:r>
            <a:r>
              <a:rPr lang="en-US" sz="1200" b="1" baseline="0" dirty="0" smtClean="0"/>
              <a:t>Timing</a:t>
            </a:r>
            <a:r>
              <a:rPr lang="en-US" sz="1200" baseline="0" dirty="0" smtClean="0"/>
              <a:t> group, </a:t>
            </a:r>
            <a:r>
              <a:rPr lang="en-US" sz="1200" b="0" baseline="0" dirty="0" smtClean="0"/>
              <a:t>in the </a:t>
            </a:r>
            <a:r>
              <a:rPr lang="en-US" sz="1200" b="1" baseline="0" dirty="0" smtClean="0"/>
              <a:t>Start</a:t>
            </a:r>
            <a:r>
              <a:rPr lang="en-US" sz="1200" b="0" baseline="0" dirty="0" smtClean="0"/>
              <a:t> list, select </a:t>
            </a:r>
            <a:r>
              <a:rPr lang="en-US" sz="1200" b="1" baseline="0" dirty="0" smtClean="0"/>
              <a:t>With Previous</a:t>
            </a:r>
            <a:r>
              <a:rPr lang="en-US" sz="1200" baseline="0" dirty="0" smtClean="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on the </a:t>
            </a:r>
            <a:r>
              <a:rPr lang="en-US" sz="1200" b="1" baseline="0" dirty="0" smtClean="0"/>
              <a:t>Animations</a:t>
            </a:r>
            <a:r>
              <a:rPr lang="en-US" sz="1200" baseline="0" dirty="0" smtClean="0"/>
              <a:t> tab, in the </a:t>
            </a:r>
            <a:r>
              <a:rPr lang="en-US" sz="1200" b="1" baseline="0" dirty="0" smtClean="0"/>
              <a:t>Animation</a:t>
            </a:r>
            <a:r>
              <a:rPr lang="en-US" sz="1200" baseline="0" dirty="0" smtClean="0"/>
              <a:t> group, click </a:t>
            </a:r>
            <a:r>
              <a:rPr lang="en-US" sz="1200" b="1" baseline="0" dirty="0" smtClean="0"/>
              <a:t>Effect</a:t>
            </a:r>
            <a:r>
              <a:rPr lang="en-US" sz="1200" baseline="0" dirty="0" smtClean="0"/>
              <a:t> </a:t>
            </a:r>
            <a:r>
              <a:rPr lang="en-US" sz="1200" b="1" baseline="0" dirty="0" smtClean="0"/>
              <a:t>Options</a:t>
            </a:r>
            <a:r>
              <a:rPr lang="en-US" sz="1200" baseline="0" dirty="0" smtClean="0"/>
              <a:t>, and then under </a:t>
            </a:r>
            <a:r>
              <a:rPr lang="en-US" sz="1200" b="1" baseline="0" dirty="0" smtClean="0"/>
              <a:t>Direction</a:t>
            </a:r>
            <a:r>
              <a:rPr lang="en-US" sz="1200" baseline="0" dirty="0" smtClean="0"/>
              <a:t> click </a:t>
            </a:r>
            <a:r>
              <a:rPr lang="en-US" sz="1200" b="1" baseline="0" dirty="0" smtClean="0"/>
              <a:t>From Top</a:t>
            </a:r>
            <a:r>
              <a:rPr lang="en-US" sz="1200" b="0" baseline="0" dirty="0" smtClean="0"/>
              <a:t>. </a:t>
            </a:r>
          </a:p>
          <a:p>
            <a:endParaRPr lang="en-US" sz="1200" dirty="0" smtClean="0"/>
          </a:p>
          <a:p>
            <a:endParaRPr lang="en-US" sz="1200" dirty="0" smtClean="0"/>
          </a:p>
          <a:p>
            <a:r>
              <a:rPr lang="en-US" sz="1200" baseline="0" dirty="0" smtClean="0"/>
              <a:t>To reproduce the background effects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 </a:t>
            </a:r>
            <a:r>
              <a:rPr lang="en-US" sz="1200" kern="1200" dirty="0" smtClean="0">
                <a:solidFill>
                  <a:schemeClr val="tx1"/>
                </a:solidFill>
                <a:latin typeface="+mn-lt"/>
                <a:ea typeface="+mn-ea"/>
                <a:cs typeface="+mn-cs"/>
              </a:rPr>
              <a:t>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Radial</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From Center </a:t>
            </a:r>
            <a:r>
              <a:rPr lang="en-US" sz="1200" b="0" kern="1200" dirty="0" smtClean="0">
                <a:solidFill>
                  <a:schemeClr val="tx1"/>
                </a:solidFill>
                <a:latin typeface="+mn-lt"/>
                <a:ea typeface="+mn-ea"/>
                <a:cs typeface="+mn-cs"/>
              </a:rPr>
              <a:t>(third option from the left).</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two stops appear in the slider</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a:t>
            </a:r>
            <a:r>
              <a:rPr lang="en-US" sz="1200" b="0" kern="1200" dirty="0" smtClean="0">
                <a:solidFill>
                  <a:schemeClr val="tx1"/>
                </a:solidFill>
                <a:latin typeface="+mn-lt"/>
                <a:ea typeface="+mn-ea"/>
                <a:cs typeface="+mn-cs"/>
              </a:rPr>
              <a:t>(first row, first option from the left). </a:t>
            </a:r>
            <a:endParaRPr lang="en-US" sz="1200" b="1" kern="1200" baseline="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last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White, Background</a:t>
            </a:r>
            <a:r>
              <a:rPr lang="en-US" sz="1200" b="1" kern="1200" baseline="0" dirty="0" smtClean="0">
                <a:solidFill>
                  <a:schemeClr val="tx1"/>
                </a:solidFill>
                <a:latin typeface="+mn-lt"/>
                <a:ea typeface="+mn-ea"/>
                <a:cs typeface="+mn-cs"/>
              </a:rPr>
              <a:t> 1, Darker 35% </a:t>
            </a:r>
            <a:r>
              <a:rPr lang="en-US" sz="1200" b="0" kern="1200" baseline="0" dirty="0" smtClean="0">
                <a:solidFill>
                  <a:schemeClr val="tx1"/>
                </a:solidFill>
                <a:latin typeface="+mn-lt"/>
                <a:ea typeface="+mn-ea"/>
                <a:cs typeface="+mn-cs"/>
              </a:rPr>
              <a:t>(fifth row, first option from the left).</a:t>
            </a:r>
            <a:endParaRPr lang="en-US" sz="1200" b="0" dirty="0" smtClean="0"/>
          </a:p>
          <a:p>
            <a:endParaRPr lang="en-US" sz="1400" dirty="0" smtClean="0"/>
          </a:p>
        </p:txBody>
      </p:sp>
      <p:sp>
        <p:nvSpPr>
          <p:cNvPr id="5" name="Slide Image Placeholder 4"/>
          <p:cNvSpPr>
            <a:spLocks noGrp="1" noRot="1" noChangeAspect="1"/>
          </p:cNvSpPr>
          <p:nvPr>
            <p:ph type="sldImg"/>
          </p:nvPr>
        </p:nvSpPr>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sz="1400" b="1" dirty="0" smtClean="0"/>
              <a:t>Animated SmartArt horizontal bullet list</a:t>
            </a:r>
          </a:p>
          <a:p>
            <a:r>
              <a:rPr lang="en-US" sz="1400" dirty="0" smtClean="0"/>
              <a:t>(Intermediate)</a:t>
            </a:r>
          </a:p>
          <a:p>
            <a:endParaRPr lang="en-US" sz="1400" dirty="0" smtClean="0"/>
          </a:p>
          <a:p>
            <a:endParaRPr lang="en-US" sz="1400" dirty="0" smtClean="0"/>
          </a:p>
          <a:p>
            <a:r>
              <a:rPr lang="en-US" sz="1200" dirty="0" smtClean="0"/>
              <a:t>To reproduce the SmartArt effects on this slide, do the following:</a:t>
            </a:r>
          </a:p>
          <a:p>
            <a:pPr marL="228600" indent="-228600">
              <a:buFont typeface="+mj-lt"/>
              <a:buAutoNum type="arabicPeriod"/>
            </a:pPr>
            <a:r>
              <a:rPr lang="en-US" sz="1200" b="0" dirty="0" smtClean="0"/>
              <a:t>On the </a:t>
            </a:r>
            <a:r>
              <a:rPr lang="en-US" sz="1200" b="1" dirty="0" smtClean="0"/>
              <a:t>Home</a:t>
            </a:r>
            <a:r>
              <a:rPr lang="en-US" sz="1200" b="0" dirty="0" smtClean="0"/>
              <a:t> tab, in the </a:t>
            </a:r>
            <a:r>
              <a:rPr lang="en-US" sz="1200" b="1" dirty="0" smtClean="0"/>
              <a:t>Slides</a:t>
            </a:r>
            <a:r>
              <a:rPr lang="en-US" sz="1200" b="0" dirty="0" smtClean="0"/>
              <a:t> group, click </a:t>
            </a:r>
            <a:r>
              <a:rPr lang="en-US" sz="1200" b="1" dirty="0" smtClean="0"/>
              <a:t>Layout</a:t>
            </a:r>
            <a:r>
              <a:rPr lang="en-US" sz="1200" b="0" dirty="0" smtClean="0"/>
              <a:t>, and then click</a:t>
            </a:r>
            <a:r>
              <a:rPr lang="en-US" sz="1200" b="0" baseline="0" dirty="0" smtClean="0"/>
              <a:t> </a:t>
            </a:r>
            <a:r>
              <a:rPr lang="en-US" sz="1200" b="1" baseline="0" dirty="0" smtClean="0"/>
              <a:t>Blank</a:t>
            </a:r>
            <a:r>
              <a:rPr lang="en-US" sz="1200" b="0" baseline="0" dirty="0" smtClean="0"/>
              <a:t>. </a:t>
            </a:r>
          </a:p>
          <a:p>
            <a:pPr marL="228600" indent="-228600">
              <a:buFont typeface="+mj-lt"/>
              <a:buAutoNum type="arabicPeriod"/>
            </a:pPr>
            <a:r>
              <a:rPr lang="en-US" sz="1200" b="0" dirty="0" smtClean="0"/>
              <a:t>On the </a:t>
            </a:r>
            <a:r>
              <a:rPr lang="en-US" sz="1200" b="1" dirty="0" smtClean="0"/>
              <a:t>Insert tab</a:t>
            </a:r>
            <a:r>
              <a:rPr lang="en-US" sz="1200" b="0" dirty="0" smtClean="0"/>
              <a:t>, in the </a:t>
            </a:r>
            <a:r>
              <a:rPr lang="en-US" sz="1200" b="1" dirty="0" smtClean="0"/>
              <a:t>Illustrations</a:t>
            </a:r>
            <a:r>
              <a:rPr lang="en-US" sz="1200" dirty="0" smtClean="0"/>
              <a:t> group, click </a:t>
            </a:r>
            <a:r>
              <a:rPr lang="en-US" sz="1200" b="1" dirty="0" smtClean="0"/>
              <a:t>SmartArt</a:t>
            </a:r>
            <a:r>
              <a:rPr lang="en-US" sz="1200" b="0" dirty="0" smtClean="0"/>
              <a:t>. </a:t>
            </a:r>
            <a:r>
              <a:rPr lang="en-US" sz="1200" b="0" baseline="0" dirty="0" smtClean="0"/>
              <a:t>In the </a:t>
            </a:r>
            <a:r>
              <a:rPr lang="en-US" sz="1200" b="1" baseline="0" dirty="0" smtClean="0"/>
              <a:t>Choose a SmartArt Graphic</a:t>
            </a:r>
            <a:r>
              <a:rPr lang="en-US" sz="1200" b="0" baseline="0" dirty="0" smtClean="0"/>
              <a:t> dialog box, in the left pane, click </a:t>
            </a:r>
            <a:r>
              <a:rPr lang="en-US" sz="1200" b="1" baseline="0" dirty="0" smtClean="0"/>
              <a:t>List</a:t>
            </a:r>
            <a:r>
              <a:rPr lang="en-US" sz="1200" b="0" baseline="0" dirty="0" smtClean="0"/>
              <a:t>. In the </a:t>
            </a:r>
            <a:r>
              <a:rPr lang="en-US" sz="1200" b="1" baseline="0" dirty="0" smtClean="0"/>
              <a:t>List</a:t>
            </a:r>
            <a:r>
              <a:rPr lang="en-US" sz="1200" b="0" baseline="0" dirty="0" smtClean="0"/>
              <a:t> pane, click </a:t>
            </a:r>
            <a:r>
              <a:rPr lang="en-US" sz="1200" b="1" baseline="0" dirty="0" smtClean="0"/>
              <a:t>Horizontal Bullet List</a:t>
            </a:r>
            <a:r>
              <a:rPr lang="en-US" sz="1200" baseline="0" dirty="0" smtClean="0"/>
              <a:t>, and then click </a:t>
            </a:r>
            <a:r>
              <a:rPr lang="en-US" sz="1200" b="1" baseline="0" dirty="0" smtClean="0"/>
              <a:t>OK</a:t>
            </a:r>
            <a:r>
              <a:rPr lang="en-US" sz="1200" baseline="0" dirty="0" smtClean="0"/>
              <a:t> to insert the graphic into the slide.</a:t>
            </a:r>
            <a:endParaRPr lang="en-US" sz="1200" b="0" dirty="0" smtClean="0"/>
          </a:p>
          <a:p>
            <a:pPr marL="228600" indent="-228600">
              <a:buFont typeface="+mj-lt"/>
              <a:buAutoNum type="arabicPeriod"/>
            </a:pPr>
            <a:r>
              <a:rPr lang="en-US" sz="1200" b="0" baseline="0" dirty="0" smtClean="0"/>
              <a:t>On the slide, in the graphic, select the third “topic” rectangle from the left. Under </a:t>
            </a:r>
            <a:r>
              <a:rPr lang="en-US" sz="1200" b="1" baseline="0" dirty="0" smtClean="0"/>
              <a:t>SmartArt</a:t>
            </a:r>
            <a:r>
              <a:rPr lang="en-US" sz="1200" b="0" baseline="0" dirty="0" smtClean="0"/>
              <a:t> </a:t>
            </a:r>
            <a:r>
              <a:rPr lang="en-US" sz="1200" b="1" baseline="0" dirty="0" smtClean="0"/>
              <a:t>Tools</a:t>
            </a:r>
            <a:r>
              <a:rPr lang="en-US" sz="1200" b="0" baseline="0" dirty="0" smtClean="0"/>
              <a:t>, on the </a:t>
            </a:r>
            <a:r>
              <a:rPr lang="en-US" sz="1200" b="1" baseline="0" dirty="0" smtClean="0"/>
              <a:t>Design</a:t>
            </a:r>
            <a:r>
              <a:rPr lang="en-US" sz="1200" b="0" baseline="0" dirty="0" smtClean="0"/>
              <a:t> tab, in the </a:t>
            </a:r>
            <a:r>
              <a:rPr lang="en-US" sz="1200" b="1" baseline="0" dirty="0" smtClean="0"/>
              <a:t>Create</a:t>
            </a:r>
            <a:r>
              <a:rPr lang="en-US" sz="1200" b="0" baseline="0" dirty="0" smtClean="0"/>
              <a:t> </a:t>
            </a:r>
            <a:r>
              <a:rPr lang="en-US" sz="1200" b="1" baseline="0" dirty="0" smtClean="0"/>
              <a:t>Graphic</a:t>
            </a:r>
            <a:r>
              <a:rPr lang="en-US" sz="1200" b="0" baseline="0" dirty="0" smtClean="0"/>
              <a:t> group, click the arrow next to </a:t>
            </a:r>
            <a:r>
              <a:rPr lang="en-US" sz="1200" b="1" baseline="0" dirty="0" smtClean="0"/>
              <a:t>Add</a:t>
            </a:r>
            <a:r>
              <a:rPr lang="en-US" sz="1200" b="0" baseline="0" dirty="0" smtClean="0"/>
              <a:t> </a:t>
            </a:r>
            <a:r>
              <a:rPr lang="en-US" sz="1200" b="1" baseline="0" dirty="0" smtClean="0"/>
              <a:t>Shape</a:t>
            </a:r>
            <a:r>
              <a:rPr lang="en-US" sz="1200" b="0" baseline="0" dirty="0" smtClean="0"/>
              <a:t>, and then click </a:t>
            </a:r>
            <a:r>
              <a:rPr lang="en-US" sz="1200" b="1" baseline="0" dirty="0" smtClean="0"/>
              <a:t>Add</a:t>
            </a:r>
            <a:r>
              <a:rPr lang="en-US" sz="1200" b="0" baseline="0" dirty="0" smtClean="0"/>
              <a:t> </a:t>
            </a:r>
            <a:r>
              <a:rPr lang="en-US" sz="1200" b="1" baseline="0" dirty="0" smtClean="0"/>
              <a:t>Shape</a:t>
            </a:r>
            <a:r>
              <a:rPr lang="en-US" sz="1200" b="0" baseline="0" dirty="0" smtClean="0"/>
              <a:t> </a:t>
            </a:r>
            <a:r>
              <a:rPr lang="en-US" sz="1200" b="1" baseline="0" dirty="0" smtClean="0"/>
              <a:t>After</a:t>
            </a:r>
            <a:r>
              <a:rPr lang="en-US" sz="1200" b="0" baseline="0" dirty="0" smtClean="0"/>
              <a:t>.</a:t>
            </a:r>
          </a:p>
          <a:p>
            <a:pPr marL="228600" indent="-228600">
              <a:buFont typeface="+mj-lt"/>
              <a:buAutoNum type="arabicPeriod"/>
            </a:pPr>
            <a:r>
              <a:rPr lang="en-US" sz="1200" dirty="0" smtClean="0"/>
              <a:t>Select</a:t>
            </a:r>
            <a:r>
              <a:rPr lang="en-US" sz="1200" baseline="0" dirty="0" smtClean="0"/>
              <a:t> the graphic, and then click one of the arrows on the left border. In the </a:t>
            </a:r>
            <a:r>
              <a:rPr lang="en-US" sz="1200" b="1" baseline="0" dirty="0" smtClean="0"/>
              <a:t>Type your text here </a:t>
            </a:r>
            <a:r>
              <a:rPr lang="en-US" sz="1200" baseline="0" dirty="0" smtClean="0"/>
              <a:t>dialog box, enter text for the topic headings and bullet points. (</a:t>
            </a:r>
            <a:r>
              <a:rPr lang="en-US" sz="1200" b="0" baseline="0" dirty="0" smtClean="0"/>
              <a:t>Note: To create a bulleted list below the new, fourth “topic” rectangle, select the topic heading text box in the </a:t>
            </a:r>
            <a:r>
              <a:rPr lang="en-US" sz="1200" b="1" baseline="0" dirty="0" smtClean="0"/>
              <a:t>Type your text here </a:t>
            </a:r>
            <a:r>
              <a:rPr lang="en-US" sz="1200" b="0" baseline="0" dirty="0" smtClean="0"/>
              <a:t>dialog box, and then under </a:t>
            </a:r>
            <a:r>
              <a:rPr lang="en-US" sz="1200" b="1" baseline="0" dirty="0" smtClean="0"/>
              <a:t>SmartArt</a:t>
            </a:r>
            <a:r>
              <a:rPr lang="en-US" sz="1200" b="0" baseline="0" dirty="0" smtClean="0"/>
              <a:t> </a:t>
            </a:r>
            <a:r>
              <a:rPr lang="en-US" sz="1200" b="1" baseline="0" dirty="0" smtClean="0"/>
              <a:t>Tools</a:t>
            </a:r>
            <a:r>
              <a:rPr lang="en-US" sz="1200" b="0" baseline="0" dirty="0" smtClean="0"/>
              <a:t>, on the </a:t>
            </a:r>
            <a:r>
              <a:rPr lang="en-US" sz="1200" b="1" baseline="0" dirty="0" smtClean="0"/>
              <a:t>Design</a:t>
            </a:r>
            <a:r>
              <a:rPr lang="en-US" sz="1200" b="0" baseline="0" dirty="0" smtClean="0"/>
              <a:t> tab, in the </a:t>
            </a:r>
            <a:r>
              <a:rPr lang="en-US" sz="1200" b="1" baseline="0" dirty="0" smtClean="0"/>
              <a:t>Create</a:t>
            </a:r>
            <a:r>
              <a:rPr lang="en-US" sz="1200" b="0" baseline="0" dirty="0" smtClean="0"/>
              <a:t> </a:t>
            </a:r>
            <a:r>
              <a:rPr lang="en-US" sz="1200" b="1" baseline="0" dirty="0" smtClean="0"/>
              <a:t>Graphic</a:t>
            </a:r>
            <a:r>
              <a:rPr lang="en-US" sz="1200" b="0" baseline="0" dirty="0" smtClean="0"/>
              <a:t> group, click </a:t>
            </a:r>
            <a:r>
              <a:rPr lang="en-US" sz="1200" b="1" baseline="0" dirty="0" smtClean="0"/>
              <a:t>Add</a:t>
            </a:r>
            <a:r>
              <a:rPr lang="en-US" sz="1200" b="0" baseline="0" dirty="0" smtClean="0"/>
              <a:t> </a:t>
            </a:r>
            <a:r>
              <a:rPr lang="en-US" sz="1200" b="1" baseline="0" dirty="0" smtClean="0"/>
              <a:t>Bullet</a:t>
            </a:r>
            <a:r>
              <a:rPr lang="en-US" sz="1200" b="0" baseline="0" dirty="0" smtClean="0"/>
              <a:t>. Enter text into the new bullet text box. Repeat the process to add a second bullet.)</a:t>
            </a:r>
          </a:p>
          <a:p>
            <a:pPr marL="228600" indent="-228600">
              <a:buFont typeface="+mj-lt"/>
              <a:buAutoNum type="arabicPeriod"/>
            </a:pPr>
            <a:r>
              <a:rPr lang="en-US" sz="1200" b="0" baseline="0" dirty="0" smtClean="0"/>
              <a:t>Select the graphic. Under </a:t>
            </a:r>
            <a:r>
              <a:rPr lang="en-US" sz="1200" b="1" baseline="0" dirty="0" smtClean="0"/>
              <a:t>SmartArt Tools</a:t>
            </a:r>
            <a:r>
              <a:rPr lang="en-US" sz="1200" b="0" baseline="0" dirty="0" smtClean="0"/>
              <a:t>, on the </a:t>
            </a:r>
            <a:r>
              <a:rPr lang="en-US" sz="1200" b="1" baseline="0" dirty="0" smtClean="0"/>
              <a:t>Format</a:t>
            </a:r>
            <a:r>
              <a:rPr lang="en-US" sz="1200" b="0" baseline="0" dirty="0" smtClean="0"/>
              <a:t> tab, click </a:t>
            </a:r>
            <a:r>
              <a:rPr lang="en-US" sz="1200" b="1" baseline="0" dirty="0" smtClean="0"/>
              <a:t>Size</a:t>
            </a:r>
            <a:r>
              <a:rPr lang="en-US" sz="1200" b="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Height</a:t>
            </a:r>
            <a:r>
              <a:rPr lang="en-US" sz="1200" b="0" baseline="0" dirty="0" smtClean="0"/>
              <a:t> box, enter </a:t>
            </a:r>
            <a:r>
              <a:rPr lang="en-US" sz="1200" b="1" baseline="0" dirty="0" smtClean="0"/>
              <a:t>4.44”</a:t>
            </a:r>
            <a:r>
              <a:rPr lang="en-US" sz="1200" b="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Width</a:t>
            </a:r>
            <a:r>
              <a:rPr lang="en-US" sz="1200" b="0" baseline="0" dirty="0" smtClean="0"/>
              <a:t> box, enter </a:t>
            </a:r>
            <a:r>
              <a:rPr lang="en-US" sz="1200" b="1" baseline="0" dirty="0" smtClean="0"/>
              <a:t>9.47”</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6"/>
              <a:tabLst/>
              <a:defRPr/>
            </a:pPr>
            <a:r>
              <a:rPr lang="en-US" sz="1200" b="0" baseline="0" dirty="0" smtClean="0"/>
              <a:t>Under </a:t>
            </a:r>
            <a:r>
              <a:rPr lang="en-US" sz="1200" b="1" baseline="0" dirty="0" smtClean="0"/>
              <a:t>SmartArt Tools</a:t>
            </a:r>
            <a:r>
              <a:rPr lang="en-US" sz="1200" b="0" baseline="0" dirty="0" smtClean="0"/>
              <a:t>, on the </a:t>
            </a:r>
            <a:r>
              <a:rPr lang="en-US" sz="1200" b="1" baseline="0" dirty="0" smtClean="0"/>
              <a:t>Format</a:t>
            </a:r>
            <a:r>
              <a:rPr lang="en-US" sz="1200" b="0" baseline="0" dirty="0" smtClean="0"/>
              <a:t> tab, click </a:t>
            </a:r>
            <a:r>
              <a:rPr lang="en-US" sz="1200" b="1" baseline="0" dirty="0" smtClean="0"/>
              <a:t>Arrange</a:t>
            </a:r>
            <a:r>
              <a:rPr lang="en-US" sz="1200" b="0" baseline="0" dirty="0" smtClean="0"/>
              <a:t>, click </a:t>
            </a:r>
            <a:r>
              <a:rPr lang="en-US" sz="1200" b="1" baseline="0" dirty="0" smtClean="0"/>
              <a:t>Align</a:t>
            </a:r>
            <a:r>
              <a:rPr lang="en-US" sz="1200" b="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Click </a:t>
            </a:r>
            <a:r>
              <a:rPr lang="en-US" sz="1200" b="1" baseline="0" dirty="0" smtClean="0"/>
              <a:t>Align to Slide</a:t>
            </a:r>
            <a:r>
              <a:rPr lang="en-US" sz="1200" b="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Click </a:t>
            </a:r>
            <a:r>
              <a:rPr lang="en-US" sz="1200" b="1" baseline="0" dirty="0" smtClean="0"/>
              <a:t>Align Middle</a:t>
            </a:r>
            <a:r>
              <a:rPr lang="en-US" sz="1200" b="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Click </a:t>
            </a:r>
            <a:r>
              <a:rPr lang="en-US" sz="1200" b="1" baseline="0" dirty="0" smtClean="0"/>
              <a:t>Align Center</a:t>
            </a:r>
            <a:r>
              <a:rPr lang="en-US" sz="1200" b="0" baseline="0" dirty="0" smtClean="0"/>
              <a:t>. </a:t>
            </a:r>
          </a:p>
          <a:p>
            <a:pPr marL="228600" indent="-228600">
              <a:buFont typeface="+mj-lt"/>
              <a:buAutoNum type="arabicPeriod" startAt="7"/>
            </a:pPr>
            <a:r>
              <a:rPr lang="en-US" sz="1200" dirty="0" smtClean="0"/>
              <a:t>On the slide, select</a:t>
            </a:r>
            <a:r>
              <a:rPr lang="en-US" sz="1200" baseline="0" dirty="0" smtClean="0"/>
              <a:t> the graphic. On the </a:t>
            </a:r>
            <a:r>
              <a:rPr lang="en-US" sz="1200" b="1" baseline="0" dirty="0" smtClean="0"/>
              <a:t>Design</a:t>
            </a:r>
            <a:r>
              <a:rPr lang="en-US" sz="1200" baseline="0" dirty="0" smtClean="0"/>
              <a:t> tab, in the </a:t>
            </a:r>
            <a:r>
              <a:rPr lang="en-US" sz="1200" b="1" baseline="0" dirty="0" smtClean="0"/>
              <a:t>Themes</a:t>
            </a:r>
            <a:r>
              <a:rPr lang="en-US" sz="1200" baseline="0" dirty="0" smtClean="0"/>
              <a:t> group, click </a:t>
            </a:r>
            <a:r>
              <a:rPr lang="en-US" sz="1200" b="1" baseline="0" dirty="0" smtClean="0"/>
              <a:t>Colors</a:t>
            </a:r>
            <a:r>
              <a:rPr lang="en-US" sz="1200" b="0" baseline="0" dirty="0" smtClean="0"/>
              <a:t>,</a:t>
            </a:r>
            <a:r>
              <a:rPr lang="en-US" sz="1200" b="1" baseline="0" dirty="0" smtClean="0"/>
              <a:t> </a:t>
            </a:r>
            <a:r>
              <a:rPr lang="en-US" sz="1200" b="0" baseline="0" dirty="0" smtClean="0"/>
              <a:t>and then under </a:t>
            </a:r>
            <a:r>
              <a:rPr lang="en-US" sz="1200" b="1" baseline="0" dirty="0" smtClean="0"/>
              <a:t>Built-in</a:t>
            </a:r>
            <a:r>
              <a:rPr lang="en-US" sz="1200" b="0" baseline="0" dirty="0" smtClean="0"/>
              <a:t> click </a:t>
            </a:r>
            <a:r>
              <a:rPr lang="en-US" sz="1200" b="1" baseline="0" dirty="0" smtClean="0"/>
              <a:t>Technic</a:t>
            </a:r>
            <a:r>
              <a:rPr lang="en-US" sz="1200" b="0" baseline="0" dirty="0" smtClean="0"/>
              <a:t>.</a:t>
            </a:r>
            <a:r>
              <a:rPr lang="en-US" sz="1200" b="1" baseline="0" dirty="0" smtClean="0"/>
              <a:t> </a:t>
            </a:r>
            <a:r>
              <a:rPr lang="en-US" sz="1200" b="0" baseline="0" dirty="0" smtClean="0"/>
              <a:t>(</a:t>
            </a:r>
            <a:r>
              <a:rPr lang="en-US" dirty="0" smtClean="0"/>
              <a:t>Note: if this action is taken in a PowerPoint presentation containing more than one slide, the color scheme will be applied to all of the slides.)</a:t>
            </a:r>
            <a:endParaRPr lang="en-US" sz="1200" kern="1200" baseline="0" dirty="0" smtClean="0">
              <a:solidFill>
                <a:schemeClr val="tx1"/>
              </a:solidFill>
              <a:latin typeface="+mn-lt"/>
              <a:ea typeface="+mn-ea"/>
              <a:cs typeface="+mn-cs"/>
            </a:endParaRPr>
          </a:p>
          <a:p>
            <a:pPr marL="228600" indent="-228600">
              <a:buFont typeface="+mj-lt"/>
              <a:buAutoNum type="arabicPeriod" startAt="7"/>
            </a:pPr>
            <a:r>
              <a:rPr lang="en-US" sz="1200" b="0" baseline="0" dirty="0" smtClean="0"/>
              <a:t>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Design</a:t>
            </a:r>
            <a:r>
              <a:rPr lang="en-US" sz="1200" baseline="0" dirty="0" smtClean="0"/>
              <a:t> tab, in the </a:t>
            </a:r>
            <a:r>
              <a:rPr lang="en-US" sz="1200" b="1" baseline="0" dirty="0" smtClean="0"/>
              <a:t>SmartArt</a:t>
            </a:r>
            <a:r>
              <a:rPr lang="en-US" sz="1200" baseline="0" dirty="0" smtClean="0"/>
              <a:t> </a:t>
            </a:r>
            <a:r>
              <a:rPr lang="en-US" sz="1200" b="1" baseline="0" dirty="0" smtClean="0"/>
              <a:t>Styles</a:t>
            </a:r>
            <a:r>
              <a:rPr lang="en-US" sz="1200" baseline="0" dirty="0" smtClean="0"/>
              <a:t> group, do the following:</a:t>
            </a:r>
          </a:p>
          <a:p>
            <a:pPr marL="685800" lvl="1" indent="-228600">
              <a:buFont typeface="Arial" pitchFamily="34" charset="0"/>
              <a:buChar char="•"/>
            </a:pPr>
            <a:r>
              <a:rPr lang="en-US" sz="1200" baseline="0" dirty="0" smtClean="0"/>
              <a:t>Click </a:t>
            </a:r>
            <a:r>
              <a:rPr lang="en-US" sz="1200" b="1" baseline="0" dirty="0" smtClean="0"/>
              <a:t>Change</a:t>
            </a:r>
            <a:r>
              <a:rPr lang="en-US" sz="1200" baseline="0" dirty="0" smtClean="0"/>
              <a:t> </a:t>
            </a:r>
            <a:r>
              <a:rPr lang="en-US" sz="1200" b="1" baseline="0" dirty="0" smtClean="0"/>
              <a:t>Colors</a:t>
            </a:r>
            <a:r>
              <a:rPr lang="en-US" sz="1200" b="0" baseline="0" dirty="0" smtClean="0"/>
              <a:t> and then under </a:t>
            </a:r>
            <a:r>
              <a:rPr lang="en-US" sz="1200" b="1" baseline="0" dirty="0" smtClean="0"/>
              <a:t>Colorful</a:t>
            </a:r>
            <a:r>
              <a:rPr lang="en-US" sz="1200" b="0" baseline="0" dirty="0" smtClean="0"/>
              <a:t> click </a:t>
            </a:r>
            <a:r>
              <a:rPr lang="en-US" sz="1200" b="1" baseline="0" dirty="0" smtClean="0"/>
              <a:t>Colorful Range – Accent Colors 5 to 6 </a:t>
            </a:r>
            <a:r>
              <a:rPr lang="en-US" sz="1200" b="0" baseline="0" dirty="0" smtClean="0"/>
              <a:t>(fifth option from the left).</a:t>
            </a:r>
          </a:p>
          <a:p>
            <a:pPr marL="685800" lvl="1" indent="-228600">
              <a:buFont typeface="Arial" pitchFamily="34" charset="0"/>
              <a:buChar char="•"/>
            </a:pPr>
            <a:r>
              <a:rPr lang="en-US" sz="1200" baseline="0" dirty="0" smtClean="0"/>
              <a:t>Click </a:t>
            </a:r>
            <a:r>
              <a:rPr lang="en-US" sz="1200" b="1" baseline="0" dirty="0" smtClean="0"/>
              <a:t>More</a:t>
            </a:r>
            <a:r>
              <a:rPr lang="en-US" sz="1200" b="0" baseline="0" dirty="0" smtClean="0"/>
              <a:t>, and then under </a:t>
            </a:r>
            <a:r>
              <a:rPr lang="en-US" sz="1200" b="1" baseline="0" dirty="0" smtClean="0"/>
              <a:t>Best Match for Document</a:t>
            </a:r>
            <a:r>
              <a:rPr lang="en-US" sz="1200" b="0" baseline="0" dirty="0" smtClean="0"/>
              <a:t> click </a:t>
            </a:r>
            <a:r>
              <a:rPr lang="en-US" sz="1200" b="1" baseline="0" dirty="0" smtClean="0"/>
              <a:t>Intense Effect </a:t>
            </a:r>
            <a:r>
              <a:rPr lang="en-US" sz="1200" b="0" baseline="0" dirty="0" smtClean="0"/>
              <a:t>(fifth option from the left).</a:t>
            </a:r>
          </a:p>
          <a:p>
            <a:pPr marL="228600" indent="-228600">
              <a:buFont typeface="+mj-lt"/>
              <a:buAutoNum type="arabicPeriod" startAt="7"/>
            </a:pPr>
            <a:r>
              <a:rPr lang="en-US" sz="1200" baseline="0" dirty="0" smtClean="0"/>
              <a:t>Press and hold SHIFT, and then select all four “topic” rectangles. </a:t>
            </a:r>
          </a:p>
          <a:p>
            <a:pPr marL="228600" indent="-228600">
              <a:buFont typeface="+mj-lt"/>
              <a:buAutoNum type="arabicPeriod" startAt="7"/>
            </a:pPr>
            <a:r>
              <a:rPr lang="en-US" sz="1200" b="0" baseline="0" dirty="0" smtClean="0"/>
              <a:t>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Shapes </a:t>
            </a:r>
            <a:r>
              <a:rPr lang="en-US" sz="1200" baseline="0" dirty="0" smtClean="0"/>
              <a:t>group, click </a:t>
            </a:r>
            <a:r>
              <a:rPr lang="en-US" sz="1200" b="1" baseline="0" dirty="0" smtClean="0"/>
              <a:t>Change</a:t>
            </a:r>
            <a:r>
              <a:rPr lang="en-US" sz="1200" baseline="0" dirty="0" smtClean="0"/>
              <a:t> </a:t>
            </a:r>
            <a:r>
              <a:rPr lang="en-US" sz="1200" b="1" baseline="0" dirty="0" smtClean="0"/>
              <a:t>Shape</a:t>
            </a:r>
            <a:r>
              <a:rPr lang="en-US" sz="1200" b="0" baseline="0" dirty="0" smtClean="0"/>
              <a:t>, and then under </a:t>
            </a:r>
            <a:r>
              <a:rPr lang="en-US" sz="1200" b="1" baseline="0" dirty="0" smtClean="0"/>
              <a:t>Rectangles</a:t>
            </a:r>
            <a:r>
              <a:rPr lang="en-US" sz="1200" b="0" baseline="0" dirty="0" smtClean="0"/>
              <a:t> click </a:t>
            </a:r>
            <a:r>
              <a:rPr lang="en-US" sz="1200" b="1" baseline="0" dirty="0" smtClean="0"/>
              <a:t>Round Single Corner Rectangle </a:t>
            </a:r>
            <a:r>
              <a:rPr lang="en-US" sz="1200" b="0" baseline="0" dirty="0" smtClean="0"/>
              <a:t>(seventh option from the left).</a:t>
            </a:r>
          </a:p>
          <a:p>
            <a:pPr marL="228600" indent="-228600">
              <a:buFont typeface="+mj-lt"/>
              <a:buAutoNum type="arabicPeriod" startAt="7"/>
            </a:pPr>
            <a:r>
              <a:rPr lang="en-US" sz="1200" b="0" baseline="0" dirty="0" smtClean="0"/>
              <a:t>On the </a:t>
            </a:r>
            <a:r>
              <a:rPr lang="en-US" sz="1200" b="1" baseline="0" dirty="0" smtClean="0"/>
              <a:t>Home</a:t>
            </a:r>
            <a:r>
              <a:rPr lang="en-US" sz="1200" b="0" baseline="0" dirty="0" smtClean="0"/>
              <a:t> tab, in the </a:t>
            </a:r>
            <a:r>
              <a:rPr lang="en-US" sz="1200" b="1" baseline="0" dirty="0" smtClean="0"/>
              <a:t>Font </a:t>
            </a:r>
            <a:r>
              <a:rPr lang="en-US" sz="1200" b="0" baseline="0" dirty="0" smtClean="0"/>
              <a:t>group, select </a:t>
            </a:r>
            <a:r>
              <a:rPr lang="en-US" sz="1200" b="1" baseline="0" dirty="0" smtClean="0"/>
              <a:t>Gill Sans MT Condensed </a:t>
            </a:r>
            <a:r>
              <a:rPr lang="en-US" sz="1200" b="0" baseline="0" dirty="0" smtClean="0"/>
              <a:t>from the </a:t>
            </a:r>
            <a:r>
              <a:rPr lang="en-US" sz="1200" b="1" baseline="0" dirty="0" smtClean="0"/>
              <a:t>Font</a:t>
            </a:r>
            <a:r>
              <a:rPr lang="en-US" sz="1200" b="0" baseline="0" dirty="0" smtClean="0"/>
              <a:t> list.</a:t>
            </a:r>
          </a:p>
          <a:p>
            <a:pPr marL="228600" indent="-228600">
              <a:buFont typeface="+mj-lt"/>
              <a:buAutoNum type="arabicPeriod" startAt="7"/>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Paragraph</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Align Text Left</a:t>
            </a:r>
            <a:r>
              <a:rPr lang="en-US" sz="1200" kern="1200" dirty="0" smtClean="0">
                <a:solidFill>
                  <a:schemeClr val="tx1"/>
                </a:solidFill>
                <a:latin typeface="+mn-lt"/>
                <a:ea typeface="+mn-ea"/>
                <a:cs typeface="+mn-cs"/>
              </a:rPr>
              <a:t>. </a:t>
            </a:r>
          </a:p>
          <a:p>
            <a:pPr marL="228600" indent="-228600">
              <a:buFont typeface="+mj-lt"/>
              <a:buAutoNum type="arabicPeriod" startAt="7"/>
            </a:pPr>
            <a:r>
              <a:rPr lang="en-US" sz="1200" b="0" baseline="0" dirty="0" smtClean="0"/>
              <a:t>On the </a:t>
            </a:r>
            <a:r>
              <a:rPr lang="en-US" sz="1200" b="1" baseline="0" dirty="0" smtClean="0"/>
              <a:t>Home</a:t>
            </a:r>
            <a:r>
              <a:rPr lang="en-US" sz="1200" b="0" baseline="0" dirty="0" smtClean="0"/>
              <a:t> tab, in the bottom right corner of the </a:t>
            </a:r>
            <a:r>
              <a:rPr lang="en-US" sz="1200" b="1" baseline="0" dirty="0" smtClean="0"/>
              <a:t>Drawing </a:t>
            </a:r>
            <a:r>
              <a:rPr lang="en-US" sz="1200" b="0" baseline="0" dirty="0" smtClean="0"/>
              <a:t>group, click the </a:t>
            </a:r>
            <a:r>
              <a:rPr lang="en-US" sz="1200" b="1" baseline="0" dirty="0" smtClean="0"/>
              <a:t>Format Shape </a:t>
            </a:r>
            <a:r>
              <a:rPr lang="en-US" sz="1200" b="0" baseline="0" dirty="0" smtClean="0"/>
              <a:t>dialog box launcher. In the </a:t>
            </a:r>
            <a:r>
              <a:rPr lang="en-US" sz="1200" b="1" baseline="0" dirty="0" smtClean="0"/>
              <a:t>Format Shape </a:t>
            </a:r>
            <a:r>
              <a:rPr lang="en-US" sz="1200" b="0" baseline="0" dirty="0" smtClean="0"/>
              <a:t>dialog box, in the left pane, click </a:t>
            </a:r>
            <a:r>
              <a:rPr lang="en-US" sz="1200" b="1" baseline="0" dirty="0" smtClean="0"/>
              <a:t>Text Box</a:t>
            </a:r>
            <a:r>
              <a:rPr lang="en-US" sz="1200" b="0" baseline="0" dirty="0" smtClean="0"/>
              <a:t>. In the </a:t>
            </a:r>
            <a:r>
              <a:rPr lang="en-US" sz="1200" b="1" baseline="0" dirty="0" smtClean="0"/>
              <a:t>Text Box </a:t>
            </a:r>
            <a:r>
              <a:rPr lang="en-US" sz="1200" b="0" baseline="0" dirty="0" smtClean="0"/>
              <a:t>pane, under </a:t>
            </a:r>
            <a:r>
              <a:rPr lang="en-US" sz="1200" b="1" baseline="0" dirty="0" smtClean="0"/>
              <a:t>Text layout</a:t>
            </a:r>
            <a:r>
              <a:rPr lang="en-US" sz="1200" b="0" baseline="0" dirty="0" smtClean="0"/>
              <a:t>, in the </a:t>
            </a:r>
            <a:r>
              <a:rPr lang="en-US" sz="1200" b="1" baseline="0" dirty="0" smtClean="0"/>
              <a:t>Vertical alignment </a:t>
            </a:r>
            <a:r>
              <a:rPr lang="en-US" sz="1200" b="0" baseline="0" dirty="0" smtClean="0"/>
              <a:t>list, select </a:t>
            </a:r>
            <a:r>
              <a:rPr lang="en-US" sz="1200" b="1" baseline="0" dirty="0" smtClean="0"/>
              <a:t>Bottom</a:t>
            </a:r>
            <a:r>
              <a:rPr lang="en-US" sz="1200" b="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7"/>
              <a:tabLst/>
              <a:defRPr/>
            </a:pPr>
            <a:r>
              <a:rPr lang="en-US" sz="1200" baseline="0" dirty="0" smtClean="0"/>
              <a:t>Press and hold SHIFT, and then select all four bulleted-list rectangles. </a:t>
            </a:r>
            <a:r>
              <a:rPr lang="en-US" sz="1200" b="0" baseline="0" dirty="0" smtClean="0"/>
              <a:t>On the </a:t>
            </a:r>
            <a:r>
              <a:rPr lang="en-US" sz="1200" b="1" baseline="0" dirty="0" smtClean="0"/>
              <a:t>Home</a:t>
            </a:r>
            <a:r>
              <a:rPr lang="en-US" sz="1200" b="0" baseline="0" dirty="0" smtClean="0"/>
              <a:t> tab, in the </a:t>
            </a:r>
            <a:r>
              <a:rPr lang="en-US" sz="1200" b="1" baseline="0" dirty="0" smtClean="0"/>
              <a:t>Font </a:t>
            </a:r>
            <a:r>
              <a:rPr lang="en-US" sz="1200" b="0" baseline="0" dirty="0" smtClean="0"/>
              <a:t>group, select </a:t>
            </a:r>
            <a:r>
              <a:rPr lang="en-US" sz="1200" b="1" baseline="0" dirty="0" smtClean="0"/>
              <a:t>Gill Sans MT Condensed </a:t>
            </a:r>
            <a:r>
              <a:rPr lang="en-US" sz="1200" b="0" baseline="0" dirty="0" smtClean="0"/>
              <a:t>from the </a:t>
            </a:r>
            <a:r>
              <a:rPr lang="en-US" sz="1200" b="1" baseline="0" dirty="0" smtClean="0"/>
              <a:t>Font</a:t>
            </a:r>
            <a:r>
              <a:rPr lang="en-US" sz="1200" b="0" baseline="0" dirty="0" smtClean="0"/>
              <a:t> list, and then enter </a:t>
            </a:r>
            <a:r>
              <a:rPr lang="en-US" sz="1200" b="1" baseline="0" dirty="0" smtClean="0"/>
              <a:t>22 </a:t>
            </a:r>
            <a:r>
              <a:rPr lang="en-US" sz="1200" b="0" baseline="0" dirty="0" smtClean="0"/>
              <a:t>in the </a:t>
            </a:r>
            <a:r>
              <a:rPr lang="en-US" sz="1200" b="1" baseline="0" dirty="0" smtClean="0"/>
              <a:t>Font Size </a:t>
            </a:r>
            <a:r>
              <a:rPr lang="en-US" sz="1200" b="0" baseline="0" dirty="0" smtClean="0"/>
              <a:t>box.</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7"/>
              <a:tabLst/>
              <a:defRPr/>
            </a:pPr>
            <a:r>
              <a:rPr lang="en-US" sz="1200" b="0" baseline="0" dirty="0" smtClean="0"/>
              <a:t>On the </a:t>
            </a:r>
            <a:r>
              <a:rPr lang="en-US" sz="1200" b="1" baseline="0" dirty="0" smtClean="0"/>
              <a:t>Home</a:t>
            </a:r>
            <a:r>
              <a:rPr lang="en-US" sz="1200" b="0" baseline="0" dirty="0" smtClean="0"/>
              <a:t> tab, in the bottom right corner of the </a:t>
            </a:r>
            <a:r>
              <a:rPr lang="en-US" sz="1200" b="1" baseline="0" dirty="0" smtClean="0"/>
              <a:t>Drawing </a:t>
            </a:r>
            <a:r>
              <a:rPr lang="en-US" sz="1200" b="0" baseline="0" dirty="0" smtClean="0"/>
              <a:t>group, click the </a:t>
            </a:r>
            <a:r>
              <a:rPr lang="en-US" sz="1200" b="1" baseline="0" dirty="0" smtClean="0"/>
              <a:t>Format Shape </a:t>
            </a:r>
            <a:r>
              <a:rPr lang="en-US" sz="1200" b="0" baseline="0" dirty="0" smtClean="0"/>
              <a:t>dialog box launcher. In the </a:t>
            </a:r>
            <a:r>
              <a:rPr lang="en-US" sz="1200" b="1" baseline="0" dirty="0" smtClean="0"/>
              <a:t>Format Shape </a:t>
            </a:r>
            <a:r>
              <a:rPr lang="en-US" sz="1200" b="0" baseline="0" dirty="0" smtClean="0"/>
              <a:t>dialog box, in the left pane, click </a:t>
            </a:r>
            <a:r>
              <a:rPr lang="en-US" sz="1200" b="1" baseline="0" dirty="0" smtClean="0"/>
              <a:t>Text Box</a:t>
            </a:r>
            <a:r>
              <a:rPr lang="en-US" sz="1200" b="0" baseline="0" dirty="0" smtClean="0"/>
              <a:t>. In the </a:t>
            </a:r>
            <a:r>
              <a:rPr lang="en-US" sz="1200" b="1" baseline="0" dirty="0" smtClean="0"/>
              <a:t>Text Box </a:t>
            </a:r>
            <a:r>
              <a:rPr lang="en-US" sz="1200" b="0" baseline="0" dirty="0" smtClean="0"/>
              <a:t>pane, under </a:t>
            </a:r>
            <a:r>
              <a:rPr lang="en-US" sz="1200" b="1" baseline="0" dirty="0" smtClean="0"/>
              <a:t>Internal margin</a:t>
            </a:r>
            <a:r>
              <a:rPr lang="en-US" sz="1200" b="0" baseline="0" dirty="0" smtClean="0"/>
              <a:t>, do the following:</a:t>
            </a:r>
          </a:p>
          <a:p>
            <a:pPr marL="685800" lvl="1" indent="-228600">
              <a:buFont typeface="Arial" pitchFamily="34" charset="0"/>
              <a:buChar char="•"/>
            </a:pPr>
            <a:r>
              <a:rPr lang="en-US" sz="1200" b="0" baseline="0" dirty="0" smtClean="0"/>
              <a:t>In the </a:t>
            </a:r>
            <a:r>
              <a:rPr lang="en-US" sz="1200" b="1" baseline="0" dirty="0" smtClean="0"/>
              <a:t>Left</a:t>
            </a:r>
            <a:r>
              <a:rPr lang="en-US" sz="1200" b="0" baseline="0" dirty="0" smtClean="0"/>
              <a:t> box, enter </a:t>
            </a:r>
            <a:r>
              <a:rPr lang="en-US" sz="1200" b="1" baseline="0" dirty="0" smtClean="0"/>
              <a:t>0.1”</a:t>
            </a:r>
            <a:r>
              <a:rPr lang="en-US" sz="1200" b="0" baseline="0" dirty="0" smtClean="0"/>
              <a:t>.</a:t>
            </a:r>
          </a:p>
          <a:p>
            <a:pPr marL="685800" lvl="1" indent="-228600">
              <a:buFont typeface="Arial" pitchFamily="34" charset="0"/>
              <a:buChar char="•"/>
            </a:pPr>
            <a:r>
              <a:rPr lang="en-US" sz="1200" b="0" baseline="0" dirty="0" smtClean="0"/>
              <a:t>In the </a:t>
            </a:r>
            <a:r>
              <a:rPr lang="en-US" sz="1200" b="1" baseline="0" dirty="0" smtClean="0"/>
              <a:t>Top</a:t>
            </a:r>
            <a:r>
              <a:rPr lang="en-US" sz="1200" b="0" baseline="0" dirty="0" smtClean="0"/>
              <a:t> box, enter </a:t>
            </a:r>
            <a:r>
              <a:rPr lang="en-US" sz="1200" b="1" baseline="0" dirty="0" smtClean="0"/>
              <a:t>0.2”</a:t>
            </a:r>
            <a:r>
              <a:rPr lang="en-US" sz="1200" b="0" baseline="0" dirty="0" smtClean="0"/>
              <a:t>.</a:t>
            </a:r>
          </a:p>
          <a:p>
            <a:pPr marL="685800" lvl="1" indent="-228600">
              <a:buFont typeface="Arial" pitchFamily="34" charset="0"/>
              <a:buChar char="•"/>
            </a:pPr>
            <a:r>
              <a:rPr lang="en-US" sz="1200" b="0" baseline="0" dirty="0" smtClean="0"/>
              <a:t>In the </a:t>
            </a:r>
            <a:r>
              <a:rPr lang="en-US" sz="1200" b="1" baseline="0" dirty="0" smtClean="0"/>
              <a:t>Right</a:t>
            </a:r>
            <a:r>
              <a:rPr lang="en-US" sz="1200" b="0" baseline="0" dirty="0" smtClean="0"/>
              <a:t> box, enter </a:t>
            </a:r>
            <a:r>
              <a:rPr lang="en-US" sz="1200" b="1" baseline="0" dirty="0" smtClean="0"/>
              <a:t>0.1”</a:t>
            </a:r>
            <a:r>
              <a:rPr lang="en-US" sz="1200" b="0" baseline="0" dirty="0" smtClean="0"/>
              <a:t>.</a:t>
            </a:r>
          </a:p>
          <a:p>
            <a:pPr marL="685800" lvl="1" indent="-228600">
              <a:buFont typeface="Arial" pitchFamily="34" charset="0"/>
              <a:buChar char="•"/>
            </a:pPr>
            <a:r>
              <a:rPr lang="en-US" sz="1200" b="0" baseline="0" dirty="0" smtClean="0"/>
              <a:t>In the </a:t>
            </a:r>
            <a:r>
              <a:rPr lang="en-US" sz="1200" b="1" baseline="0" dirty="0" smtClean="0"/>
              <a:t>Bottom</a:t>
            </a:r>
            <a:r>
              <a:rPr lang="en-US" sz="1200" b="0" baseline="0" dirty="0" smtClean="0"/>
              <a:t> box, enter </a:t>
            </a:r>
            <a:r>
              <a:rPr lang="en-US" sz="1200" b="1" baseline="0" dirty="0" smtClean="0"/>
              <a:t>0.1”</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16"/>
              <a:tabLst/>
              <a:defRPr/>
            </a:pPr>
            <a:r>
              <a:rPr lang="en-US" sz="1200" baseline="0" dirty="0" smtClean="0"/>
              <a:t>Select the first bulleted-list rectangle from the left. </a:t>
            </a:r>
            <a:r>
              <a:rPr lang="en-US" sz="1200" b="0" baseline="0" dirty="0" smtClean="0"/>
              <a:t>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Shape Styles </a:t>
            </a:r>
            <a:r>
              <a:rPr lang="en-US" sz="1200" baseline="0" dirty="0" smtClean="0"/>
              <a:t>group, click the arrow next to </a:t>
            </a:r>
            <a:r>
              <a:rPr lang="en-US" sz="1200" b="1" baseline="0" dirty="0" smtClean="0"/>
              <a:t>Shape Fill</a:t>
            </a:r>
            <a:r>
              <a:rPr lang="en-US" sz="1200" b="0" baseline="0" dirty="0" smtClean="0"/>
              <a:t>, point to</a:t>
            </a:r>
            <a:r>
              <a:rPr lang="en-US" sz="1200" b="1" baseline="0" dirty="0" smtClean="0"/>
              <a:t> Gradient</a:t>
            </a:r>
            <a:r>
              <a:rPr lang="en-US" sz="1200" b="0" baseline="0" dirty="0" smtClean="0"/>
              <a:t>, and then click </a:t>
            </a:r>
            <a:r>
              <a:rPr lang="en-US" sz="1200" b="1" baseline="0" dirty="0" smtClean="0"/>
              <a:t>More Gradients</a:t>
            </a:r>
            <a:r>
              <a:rPr lang="en-US" sz="1200" b="0" baseline="0" dirty="0" smtClean="0"/>
              <a:t>. In the </a:t>
            </a:r>
            <a:r>
              <a:rPr lang="en-US" sz="1200" b="1" baseline="0" dirty="0" smtClean="0"/>
              <a:t>Format Shape </a:t>
            </a:r>
            <a:r>
              <a:rPr lang="en-US" sz="1200" b="0" baseline="0" dirty="0" smtClean="0"/>
              <a:t>dialog box, in the left pane, click </a:t>
            </a:r>
            <a:r>
              <a:rPr lang="en-US" sz="1200" b="1" baseline="0" dirty="0" smtClean="0"/>
              <a:t>Fill</a:t>
            </a:r>
            <a:r>
              <a:rPr lang="en-US" sz="1200" b="0" baseline="0" dirty="0" smtClean="0"/>
              <a:t>, select </a:t>
            </a:r>
            <a:r>
              <a:rPr lang="en-US" sz="1200" b="1" baseline="0" dirty="0" smtClean="0"/>
              <a:t>Gradient fill </a:t>
            </a:r>
            <a:r>
              <a:rPr lang="en-US" sz="1200" b="0" baseline="0" dirty="0" smtClean="0"/>
              <a:t>in the </a:t>
            </a:r>
            <a:r>
              <a:rPr lang="en-US" sz="1200" b="1" baseline="0" dirty="0" smtClean="0"/>
              <a:t>Fill </a:t>
            </a:r>
            <a:r>
              <a:rPr lang="en-US" sz="1200" b="0" baseline="0" dirty="0" smtClean="0"/>
              <a:t>pane,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Type </a:t>
            </a:r>
            <a:r>
              <a:rPr lang="en-US" sz="1200" b="0" baseline="0" dirty="0" smtClean="0"/>
              <a:t>list, select </a:t>
            </a:r>
            <a:r>
              <a:rPr lang="en-US" sz="1200" b="1" baseline="0" dirty="0" smtClean="0"/>
              <a:t>Linear</a:t>
            </a:r>
            <a:r>
              <a:rPr lang="en-US" sz="1200" b="0" baseline="0" dirty="0" smtClean="0"/>
              <a:t>.</a:t>
            </a:r>
            <a:r>
              <a:rPr lang="en-US" sz="1200" b="1"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Click the button next to </a:t>
            </a:r>
            <a:r>
              <a:rPr lang="en-US" sz="1200" b="1" baseline="0" dirty="0" smtClean="0"/>
              <a:t>Direction</a:t>
            </a:r>
            <a:r>
              <a:rPr lang="en-US" sz="1200" b="0" baseline="0" dirty="0" smtClean="0"/>
              <a:t>, and then click </a:t>
            </a:r>
            <a:r>
              <a:rPr lang="en-US" sz="1200" b="1" baseline="0" dirty="0" smtClean="0"/>
              <a:t>Linear Down </a:t>
            </a:r>
            <a:r>
              <a:rPr lang="en-US" sz="1200" b="0" baseline="0" dirty="0" smtClean="0"/>
              <a:t>(first row, second option from the left).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two stops appear in the slider.</a:t>
            </a:r>
          </a:p>
          <a:p>
            <a:pPr marL="228600" indent="-228600">
              <a:buFont typeface="+mj-lt"/>
              <a:buAutoNum type="arabicPeriod" startAt="17"/>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225</a:t>
            </a:r>
            <a:r>
              <a:rPr lang="en-US" sz="1200" dirty="0" smtClean="0"/>
              <a:t>, Green: </a:t>
            </a:r>
            <a:r>
              <a:rPr lang="en-US" sz="1200" b="1" baseline="0" dirty="0" smtClean="0"/>
              <a:t>222</a:t>
            </a:r>
            <a:r>
              <a:rPr lang="en-US" sz="1200" dirty="0" smtClean="0"/>
              <a:t>, Blue: </a:t>
            </a:r>
            <a:r>
              <a:rPr lang="en-US" sz="1200" b="1" baseline="0" dirty="0" smtClean="0"/>
              <a:t>215</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0%</a:t>
            </a:r>
            <a:r>
              <a:rPr lang="en-US" sz="1200" b="0" kern="1200" baseline="0" dirty="0" smtClean="0">
                <a:solidFill>
                  <a:schemeClr val="tx1"/>
                </a:solidFill>
                <a:latin typeface="+mn-lt"/>
                <a:ea typeface="+mn-ea"/>
                <a:cs typeface="+mn-cs"/>
              </a:rPr>
              <a:t>.</a:t>
            </a:r>
            <a:endParaRPr lang="en-US" sz="1200" dirty="0" smtClean="0"/>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last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225</a:t>
            </a:r>
            <a:r>
              <a:rPr lang="en-US" sz="1200" dirty="0" smtClean="0"/>
              <a:t>, Green: </a:t>
            </a:r>
            <a:r>
              <a:rPr lang="en-US" sz="1200" b="1" baseline="0" dirty="0" smtClean="0"/>
              <a:t>222</a:t>
            </a:r>
            <a:r>
              <a:rPr lang="en-US" sz="1200" dirty="0" smtClean="0"/>
              <a:t>, Blue: </a:t>
            </a:r>
            <a:r>
              <a:rPr lang="en-US" sz="1200" b="1" baseline="0" dirty="0" smtClean="0"/>
              <a:t>215</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100%</a:t>
            </a:r>
            <a:r>
              <a:rPr lang="en-US" sz="1200" b="0" kern="1200" baseline="0" dirty="0" smtClean="0">
                <a:solidFill>
                  <a:schemeClr val="tx1"/>
                </a:solidFill>
                <a:latin typeface="+mn-lt"/>
                <a:ea typeface="+mn-ea"/>
                <a:cs typeface="+mn-cs"/>
              </a:rPr>
              <a:t>.</a:t>
            </a:r>
            <a:endParaRPr lang="en-US" sz="1200" dirty="0" smtClean="0"/>
          </a:p>
          <a:p>
            <a:pPr marL="228600" lvl="0" indent="-228600">
              <a:buFont typeface="+mj-lt"/>
              <a:buAutoNum type="arabicPeriod" startAt="18"/>
            </a:pPr>
            <a:r>
              <a:rPr lang="en-US" sz="1200" baseline="0" dirty="0" smtClean="0"/>
              <a:t>Select the second bulleted-list rectangle from the left. </a:t>
            </a:r>
            <a:r>
              <a:rPr lang="en-US" sz="1200" b="0" baseline="0" dirty="0" smtClean="0"/>
              <a:t>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Shape Styles </a:t>
            </a:r>
            <a:r>
              <a:rPr lang="en-US" sz="1200" baseline="0" dirty="0" smtClean="0"/>
              <a:t>group, click the arrow next to </a:t>
            </a:r>
            <a:r>
              <a:rPr lang="en-US" sz="1200" b="1" baseline="0" dirty="0" smtClean="0"/>
              <a:t>Shape Fill</a:t>
            </a:r>
            <a:r>
              <a:rPr lang="en-US" sz="1200" b="0" baseline="0" dirty="0" smtClean="0"/>
              <a:t>, point to</a:t>
            </a:r>
            <a:r>
              <a:rPr lang="en-US" sz="1200" b="1" baseline="0" dirty="0" smtClean="0"/>
              <a:t> Gradient</a:t>
            </a:r>
            <a:r>
              <a:rPr lang="en-US" sz="1200" b="0" baseline="0" dirty="0" smtClean="0"/>
              <a:t>, and then click </a:t>
            </a:r>
            <a:r>
              <a:rPr lang="en-US" sz="1200" b="1" baseline="0" dirty="0" smtClean="0"/>
              <a:t>More Gradients</a:t>
            </a:r>
            <a:r>
              <a:rPr lang="en-US" sz="1200" b="0" baseline="0" dirty="0" smtClean="0"/>
              <a:t>. In the </a:t>
            </a:r>
            <a:r>
              <a:rPr lang="en-US" sz="1200" b="1" baseline="0" dirty="0" smtClean="0"/>
              <a:t>Format Shape </a:t>
            </a:r>
            <a:r>
              <a:rPr lang="en-US" sz="1200" b="0" baseline="0" dirty="0" smtClean="0"/>
              <a:t>dialog box, in the left pane, click </a:t>
            </a:r>
            <a:r>
              <a:rPr lang="en-US" sz="1200" b="1" baseline="0" dirty="0" smtClean="0"/>
              <a:t>Fill</a:t>
            </a:r>
            <a:r>
              <a:rPr lang="en-US" sz="1200" b="0" baseline="0" dirty="0" smtClean="0"/>
              <a:t>, select </a:t>
            </a:r>
            <a:r>
              <a:rPr lang="en-US" sz="1200" b="1" baseline="0" dirty="0" smtClean="0"/>
              <a:t>Gradient fill </a:t>
            </a:r>
            <a:r>
              <a:rPr lang="en-US" sz="1200" b="0" baseline="0" dirty="0" smtClean="0"/>
              <a:t>in the </a:t>
            </a:r>
            <a:r>
              <a:rPr lang="en-US" sz="1200" b="1" baseline="0" dirty="0" smtClean="0"/>
              <a:t>Fill </a:t>
            </a:r>
            <a:r>
              <a:rPr lang="en-US" sz="1200" b="0" baseline="0" dirty="0" smtClean="0"/>
              <a:t>pane,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Type </a:t>
            </a:r>
            <a:r>
              <a:rPr lang="en-US" sz="1200" b="0" baseline="0" dirty="0" smtClean="0"/>
              <a:t>list, select </a:t>
            </a:r>
            <a:r>
              <a:rPr lang="en-US" sz="1200" b="1" baseline="0" dirty="0" smtClean="0"/>
              <a:t>Linear</a:t>
            </a:r>
            <a:r>
              <a:rPr lang="en-US" sz="1200" b="0" baseline="0" dirty="0" smtClean="0"/>
              <a:t>.</a:t>
            </a:r>
            <a:r>
              <a:rPr lang="en-US" sz="1200" b="1"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Click the button next to </a:t>
            </a:r>
            <a:r>
              <a:rPr lang="en-US" sz="1200" b="1" baseline="0" dirty="0" smtClean="0"/>
              <a:t>Direction</a:t>
            </a:r>
            <a:r>
              <a:rPr lang="en-US" sz="1200" b="0" baseline="0" dirty="0" smtClean="0"/>
              <a:t>, and then click </a:t>
            </a:r>
            <a:r>
              <a:rPr lang="en-US" sz="1200" b="1" baseline="0" dirty="0" smtClean="0"/>
              <a:t>Linear Down </a:t>
            </a:r>
            <a:r>
              <a:rPr lang="en-US" sz="1200" b="0" baseline="0" dirty="0" smtClean="0"/>
              <a:t>(first row, second option from the left).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two stops appear in the slider.</a:t>
            </a:r>
          </a:p>
          <a:p>
            <a:pPr marL="228600" indent="-228600">
              <a:buFont typeface="+mj-lt"/>
              <a:buAutoNum type="arabicPeriod" startAt="19"/>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222</a:t>
            </a:r>
            <a:r>
              <a:rPr lang="en-US" sz="1200" dirty="0" smtClean="0"/>
              <a:t>, Green: </a:t>
            </a:r>
            <a:r>
              <a:rPr lang="en-US" sz="1200" b="1" baseline="0" dirty="0" smtClean="0"/>
              <a:t>225</a:t>
            </a:r>
            <a:r>
              <a:rPr lang="en-US" sz="1200" dirty="0" smtClean="0"/>
              <a:t>, Blue: </a:t>
            </a:r>
            <a:r>
              <a:rPr lang="en-US" sz="1200" b="1" baseline="0" dirty="0" smtClean="0"/>
              <a:t>219</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0%</a:t>
            </a:r>
            <a:r>
              <a:rPr lang="en-US" sz="1200" b="0" kern="1200" baseline="0" dirty="0" smtClean="0">
                <a:solidFill>
                  <a:schemeClr val="tx1"/>
                </a:solidFill>
                <a:latin typeface="+mn-lt"/>
                <a:ea typeface="+mn-ea"/>
                <a:cs typeface="+mn-cs"/>
              </a:rPr>
              <a:t>.</a:t>
            </a:r>
            <a:endParaRPr lang="en-US" sz="1200" dirty="0" smtClean="0"/>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last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222</a:t>
            </a:r>
            <a:r>
              <a:rPr lang="en-US" sz="1200" dirty="0" smtClean="0"/>
              <a:t>, Green: </a:t>
            </a:r>
            <a:r>
              <a:rPr lang="en-US" sz="1200" b="1" baseline="0" dirty="0" smtClean="0"/>
              <a:t>225</a:t>
            </a:r>
            <a:r>
              <a:rPr lang="en-US" sz="1200" dirty="0" smtClean="0"/>
              <a:t>, Blue: </a:t>
            </a:r>
            <a:r>
              <a:rPr lang="en-US" sz="1200" b="1" baseline="0" dirty="0" smtClean="0"/>
              <a:t>219</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100%</a:t>
            </a:r>
            <a:r>
              <a:rPr lang="en-US" sz="1200" b="0" kern="1200" baseline="0" dirty="0" smtClean="0">
                <a:solidFill>
                  <a:schemeClr val="tx1"/>
                </a:solidFill>
                <a:latin typeface="+mn-lt"/>
                <a:ea typeface="+mn-ea"/>
                <a:cs typeface="+mn-cs"/>
              </a:rPr>
              <a:t>.</a:t>
            </a:r>
            <a:endParaRPr lang="en-US" sz="1200" dirty="0" smtClean="0"/>
          </a:p>
          <a:p>
            <a:pPr marL="228600" lvl="0" indent="-228600">
              <a:buFont typeface="+mj-lt"/>
              <a:buAutoNum type="arabicPeriod" startAt="20"/>
            </a:pPr>
            <a:r>
              <a:rPr lang="en-US" sz="1200" baseline="0" dirty="0" smtClean="0"/>
              <a:t>Select the third bulleted-list rectangle from the left. </a:t>
            </a:r>
            <a:r>
              <a:rPr lang="en-US" sz="1200" b="0" baseline="0" dirty="0" smtClean="0"/>
              <a:t>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Shape Styles </a:t>
            </a:r>
            <a:r>
              <a:rPr lang="en-US" sz="1200" baseline="0" dirty="0" smtClean="0"/>
              <a:t>group, click the arrow next to </a:t>
            </a:r>
            <a:r>
              <a:rPr lang="en-US" sz="1200" b="1" baseline="0" dirty="0" smtClean="0"/>
              <a:t>Shape Fill</a:t>
            </a:r>
            <a:r>
              <a:rPr lang="en-US" sz="1200" b="0" baseline="0" dirty="0" smtClean="0"/>
              <a:t>, point to</a:t>
            </a:r>
            <a:r>
              <a:rPr lang="en-US" sz="1200" b="1" baseline="0" dirty="0" smtClean="0"/>
              <a:t> Gradient</a:t>
            </a:r>
            <a:r>
              <a:rPr lang="en-US" sz="1200" b="0" baseline="0" dirty="0" smtClean="0"/>
              <a:t>, and then click </a:t>
            </a:r>
            <a:r>
              <a:rPr lang="en-US" sz="1200" b="1" baseline="0" dirty="0" smtClean="0"/>
              <a:t>More Gradients</a:t>
            </a:r>
            <a:r>
              <a:rPr lang="en-US" sz="1200" b="0" baseline="0" dirty="0" smtClean="0"/>
              <a:t>. In the </a:t>
            </a:r>
            <a:r>
              <a:rPr lang="en-US" sz="1200" b="1" baseline="0" dirty="0" smtClean="0"/>
              <a:t>Format Shape </a:t>
            </a:r>
            <a:r>
              <a:rPr lang="en-US" sz="1200" b="0" baseline="0" dirty="0" smtClean="0"/>
              <a:t>dialog box, in the left pane, click </a:t>
            </a:r>
            <a:r>
              <a:rPr lang="en-US" sz="1200" b="1" baseline="0" dirty="0" smtClean="0"/>
              <a:t>Fill</a:t>
            </a:r>
            <a:r>
              <a:rPr lang="en-US" sz="1200" b="0" baseline="0" dirty="0" smtClean="0"/>
              <a:t>, select </a:t>
            </a:r>
            <a:r>
              <a:rPr lang="en-US" sz="1200" b="1" baseline="0" dirty="0" smtClean="0"/>
              <a:t>Gradient fill </a:t>
            </a:r>
            <a:r>
              <a:rPr lang="en-US" sz="1200" b="0" baseline="0" dirty="0" smtClean="0"/>
              <a:t>in the </a:t>
            </a:r>
            <a:r>
              <a:rPr lang="en-US" sz="1200" b="1" baseline="0" dirty="0" smtClean="0"/>
              <a:t>Fill </a:t>
            </a:r>
            <a:r>
              <a:rPr lang="en-US" sz="1200" b="0" baseline="0" dirty="0" smtClean="0"/>
              <a:t>pane,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Type </a:t>
            </a:r>
            <a:r>
              <a:rPr lang="en-US" sz="1200" b="0" baseline="0" dirty="0" smtClean="0"/>
              <a:t>list, select </a:t>
            </a:r>
            <a:r>
              <a:rPr lang="en-US" sz="1200" b="1" baseline="0" dirty="0" smtClean="0"/>
              <a:t>Linear</a:t>
            </a:r>
            <a:r>
              <a:rPr lang="en-US" sz="1200" b="0" baseline="0" dirty="0" smtClean="0"/>
              <a:t>.</a:t>
            </a:r>
            <a:r>
              <a:rPr lang="en-US" sz="1200" b="1"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Click the button next to </a:t>
            </a:r>
            <a:r>
              <a:rPr lang="en-US" sz="1200" b="1" baseline="0" dirty="0" smtClean="0"/>
              <a:t>Direction</a:t>
            </a:r>
            <a:r>
              <a:rPr lang="en-US" sz="1200" b="0" baseline="0" dirty="0" smtClean="0"/>
              <a:t>, and then click </a:t>
            </a:r>
            <a:r>
              <a:rPr lang="en-US" sz="1200" b="1" baseline="0" dirty="0" smtClean="0"/>
              <a:t>Linear Down </a:t>
            </a:r>
            <a:r>
              <a:rPr lang="en-US" sz="1200" b="0" baseline="0" dirty="0" smtClean="0"/>
              <a:t>(first row, second option from the left).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two stops appear in the slider.</a:t>
            </a:r>
          </a:p>
          <a:p>
            <a:pPr marL="228600" indent="-228600">
              <a:buFont typeface="+mj-lt"/>
              <a:buAutoNum type="arabicPeriod" startAt="21"/>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a:t>
            </a:r>
            <a:r>
              <a:rPr lang="en-US" sz="1200" b="0" kern="1200" baseline="0" dirty="0" smtClean="0">
                <a:solidFill>
                  <a:schemeClr val="tx1"/>
                </a:solidFill>
                <a:latin typeface="+mn-lt"/>
                <a:ea typeface="+mn-ea"/>
                <a:cs typeface="+mn-cs"/>
              </a:rPr>
              <a:t>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214</a:t>
            </a:r>
            <a:r>
              <a:rPr lang="en-US" sz="1200" dirty="0" smtClean="0"/>
              <a:t>, Green: </a:t>
            </a:r>
            <a:r>
              <a:rPr lang="en-US" sz="1200" b="1" baseline="0" dirty="0" smtClean="0"/>
              <a:t>220</a:t>
            </a:r>
            <a:r>
              <a:rPr lang="en-US" sz="1200" dirty="0" smtClean="0"/>
              <a:t>, Blue: </a:t>
            </a:r>
            <a:r>
              <a:rPr lang="en-US" sz="1200" b="1" baseline="0" dirty="0" smtClean="0"/>
              <a:t>218</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0%</a:t>
            </a:r>
            <a:r>
              <a:rPr lang="en-US" sz="1200" b="0" kern="1200" baseline="0" dirty="0" smtClean="0">
                <a:solidFill>
                  <a:schemeClr val="tx1"/>
                </a:solidFill>
                <a:latin typeface="+mn-lt"/>
                <a:ea typeface="+mn-ea"/>
                <a:cs typeface="+mn-cs"/>
              </a:rPr>
              <a:t>.</a:t>
            </a:r>
            <a:endParaRPr lang="en-US" sz="1200" dirty="0" smtClean="0"/>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a:t>
            </a:r>
            <a:r>
              <a:rPr lang="en-US" sz="1200" b="0" kern="1200" baseline="0" dirty="0" smtClean="0">
                <a:solidFill>
                  <a:schemeClr val="tx1"/>
                </a:solidFill>
                <a:latin typeface="+mn-lt"/>
                <a:ea typeface="+mn-ea"/>
                <a:cs typeface="+mn-cs"/>
              </a:rPr>
              <a:t> last stop in the slider,</a:t>
            </a:r>
            <a:r>
              <a:rPr lang="en-US" sz="1200" b="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214</a:t>
            </a:r>
            <a:r>
              <a:rPr lang="en-US" sz="1200" dirty="0" smtClean="0"/>
              <a:t>, Green: </a:t>
            </a:r>
            <a:r>
              <a:rPr lang="en-US" sz="1200" b="1" baseline="0" dirty="0" smtClean="0"/>
              <a:t>220</a:t>
            </a:r>
            <a:r>
              <a:rPr lang="en-US" sz="1200" dirty="0" smtClean="0"/>
              <a:t>, Blue: </a:t>
            </a:r>
            <a:r>
              <a:rPr lang="en-US" sz="1200" b="1" baseline="0" dirty="0" smtClean="0"/>
              <a:t>218</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100%</a:t>
            </a:r>
            <a:r>
              <a:rPr lang="en-US" sz="1200" b="0" kern="1200" baseline="0" dirty="0" smtClean="0">
                <a:solidFill>
                  <a:schemeClr val="tx1"/>
                </a:solidFill>
                <a:latin typeface="+mn-lt"/>
                <a:ea typeface="+mn-ea"/>
                <a:cs typeface="+mn-cs"/>
              </a:rPr>
              <a:t>.</a:t>
            </a:r>
            <a:endParaRPr lang="en-US" sz="1200" dirty="0" smtClean="0"/>
          </a:p>
          <a:p>
            <a:pPr marL="228600" lvl="0" indent="-228600">
              <a:buFont typeface="+mj-lt"/>
              <a:buAutoNum type="arabicPeriod" startAt="22"/>
            </a:pPr>
            <a:r>
              <a:rPr lang="en-US" sz="1200" baseline="0" dirty="0" smtClean="0"/>
              <a:t>Select the fourth bulleted-list rectangle from the left. </a:t>
            </a:r>
            <a:r>
              <a:rPr lang="en-US" sz="1200" b="0" baseline="0" dirty="0" smtClean="0"/>
              <a:t>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Shape Styles </a:t>
            </a:r>
            <a:r>
              <a:rPr lang="en-US" sz="1200" baseline="0" dirty="0" smtClean="0"/>
              <a:t>group, click the arrow next to </a:t>
            </a:r>
            <a:r>
              <a:rPr lang="en-US" sz="1200" b="1" baseline="0" dirty="0" smtClean="0"/>
              <a:t>Shape Fill</a:t>
            </a:r>
            <a:r>
              <a:rPr lang="en-US" sz="1200" b="0" baseline="0" dirty="0" smtClean="0"/>
              <a:t>, point to</a:t>
            </a:r>
            <a:r>
              <a:rPr lang="en-US" sz="1200" b="1" baseline="0" dirty="0" smtClean="0"/>
              <a:t> Gradient</a:t>
            </a:r>
            <a:r>
              <a:rPr lang="en-US" sz="1200" b="0" baseline="0" dirty="0" smtClean="0"/>
              <a:t>, and then click </a:t>
            </a:r>
            <a:r>
              <a:rPr lang="en-US" sz="1200" b="1" baseline="0" dirty="0" smtClean="0"/>
              <a:t>More Gradients</a:t>
            </a:r>
            <a:r>
              <a:rPr lang="en-US" sz="1200" b="0" baseline="0" dirty="0" smtClean="0"/>
              <a:t>. In the </a:t>
            </a:r>
            <a:r>
              <a:rPr lang="en-US" sz="1200" b="1" baseline="0" dirty="0" smtClean="0"/>
              <a:t>Format Shape </a:t>
            </a:r>
            <a:r>
              <a:rPr lang="en-US" sz="1200" b="0" baseline="0" dirty="0" smtClean="0"/>
              <a:t>dialog box, in the left pane, click </a:t>
            </a:r>
            <a:r>
              <a:rPr lang="en-US" sz="1200" b="1" baseline="0" dirty="0" smtClean="0"/>
              <a:t>Fill</a:t>
            </a:r>
            <a:r>
              <a:rPr lang="en-US" sz="1200" b="0" baseline="0" dirty="0" smtClean="0"/>
              <a:t>, select </a:t>
            </a:r>
            <a:r>
              <a:rPr lang="en-US" sz="1200" b="1" baseline="0" dirty="0" smtClean="0"/>
              <a:t>Gradient fill </a:t>
            </a:r>
            <a:r>
              <a:rPr lang="en-US" sz="1200" b="0" baseline="0" dirty="0" smtClean="0"/>
              <a:t>in the </a:t>
            </a:r>
            <a:r>
              <a:rPr lang="en-US" sz="1200" b="1" baseline="0" dirty="0" smtClean="0"/>
              <a:t>Fill </a:t>
            </a:r>
            <a:r>
              <a:rPr lang="en-US" sz="1200" b="0" baseline="0" dirty="0" smtClean="0"/>
              <a:t>pane,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Type </a:t>
            </a:r>
            <a:r>
              <a:rPr lang="en-US" sz="1200" b="0" baseline="0" dirty="0" smtClean="0"/>
              <a:t>list, select </a:t>
            </a:r>
            <a:r>
              <a:rPr lang="en-US" sz="1200" b="1" baseline="0" dirty="0" smtClean="0"/>
              <a:t>Linear</a:t>
            </a:r>
            <a:r>
              <a:rPr lang="en-US" sz="1200" b="0" baseline="0" dirty="0" smtClean="0"/>
              <a:t>.</a:t>
            </a:r>
            <a:r>
              <a:rPr lang="en-US" sz="1200" b="1"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Click the button next to </a:t>
            </a:r>
            <a:r>
              <a:rPr lang="en-US" sz="1200" b="1" baseline="0" dirty="0" smtClean="0"/>
              <a:t>Direction</a:t>
            </a:r>
            <a:r>
              <a:rPr lang="en-US" sz="1200" b="0" baseline="0" dirty="0" smtClean="0"/>
              <a:t>, and then click </a:t>
            </a:r>
            <a:r>
              <a:rPr lang="en-US" sz="1200" b="1" baseline="0" dirty="0" smtClean="0"/>
              <a:t>Linear Down </a:t>
            </a:r>
            <a:r>
              <a:rPr lang="en-US" sz="1200" b="0" baseline="0" dirty="0" smtClean="0"/>
              <a:t>(first row, second option from the left).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two stops appear in the slider.</a:t>
            </a:r>
          </a:p>
          <a:p>
            <a:pPr marL="228600" indent="-228600">
              <a:buFont typeface="+mj-lt"/>
              <a:buAutoNum type="arabicPeriod" startAt="23"/>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216</a:t>
            </a:r>
            <a:r>
              <a:rPr lang="en-US" sz="1200" dirty="0" smtClean="0"/>
              <a:t>, Green: </a:t>
            </a:r>
            <a:r>
              <a:rPr lang="en-US" sz="1200" b="1" baseline="0" dirty="0" smtClean="0"/>
              <a:t>217</a:t>
            </a:r>
            <a:r>
              <a:rPr lang="en-US" sz="1200" dirty="0" smtClean="0"/>
              <a:t>, Blue: </a:t>
            </a:r>
            <a:r>
              <a:rPr lang="en-US" sz="1200" b="1" baseline="0" dirty="0" smtClean="0"/>
              <a:t>218</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0%</a:t>
            </a:r>
            <a:r>
              <a:rPr lang="en-US" sz="1200" b="0" kern="1200" baseline="0" dirty="0" smtClean="0">
                <a:solidFill>
                  <a:schemeClr val="tx1"/>
                </a:solidFill>
                <a:latin typeface="+mn-lt"/>
                <a:ea typeface="+mn-ea"/>
                <a:cs typeface="+mn-cs"/>
              </a:rPr>
              <a:t>.</a:t>
            </a:r>
            <a:endParaRPr lang="en-US" sz="1200" dirty="0" smtClean="0"/>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last stop in the slider, </a:t>
            </a:r>
            <a:r>
              <a:rPr lang="en-US" sz="1200" kern="1200" dirty="0" smtClean="0">
                <a:solidFill>
                  <a:schemeClr val="tx1"/>
                </a:solidFill>
                <a:latin typeface="+mn-lt"/>
                <a:ea typeface="+mn-ea"/>
                <a:cs typeface="+mn-cs"/>
              </a:rPr>
              <a:t>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216</a:t>
            </a:r>
            <a:r>
              <a:rPr lang="en-US" sz="1200" dirty="0" smtClean="0"/>
              <a:t>, Green: </a:t>
            </a:r>
            <a:r>
              <a:rPr lang="en-US" sz="1200" b="1" baseline="0" dirty="0" smtClean="0"/>
              <a:t>217</a:t>
            </a:r>
            <a:r>
              <a:rPr lang="en-US" sz="1200" dirty="0" smtClean="0"/>
              <a:t>, Blue: </a:t>
            </a:r>
            <a:r>
              <a:rPr lang="en-US" sz="1200" b="1" baseline="0" dirty="0" smtClean="0"/>
              <a:t>218</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100%</a:t>
            </a:r>
            <a:r>
              <a:rPr lang="en-US" sz="1200" b="0" kern="1200" baseline="0" dirty="0" smtClean="0">
                <a:solidFill>
                  <a:schemeClr val="tx1"/>
                </a:solidFill>
                <a:latin typeface="+mn-lt"/>
                <a:ea typeface="+mn-ea"/>
                <a:cs typeface="+mn-cs"/>
              </a:rPr>
              <a:t>.</a:t>
            </a:r>
            <a:endParaRPr lang="en-US" sz="1200" dirty="0" smtClean="0"/>
          </a:p>
          <a:p>
            <a:pPr marL="1257300" marR="0" lvl="2" indent="-342900" algn="l" defTabSz="914400" rtl="0" eaLnBrk="1" fontAlgn="auto" latinLnBrk="0" hangingPunct="1">
              <a:lnSpc>
                <a:spcPct val="100000"/>
              </a:lnSpc>
              <a:spcBef>
                <a:spcPts val="0"/>
              </a:spcBef>
              <a:spcAft>
                <a:spcPts val="0"/>
              </a:spcAft>
              <a:buClrTx/>
              <a:buSzTx/>
              <a:buFont typeface="+mj-lt"/>
              <a:buNone/>
              <a:tabLst/>
              <a:defRPr/>
            </a:pPr>
            <a:endParaRPr lang="en-US" sz="1200" b="0" baseline="0" dirty="0" smtClean="0"/>
          </a:p>
          <a:p>
            <a:endParaRPr lang="en-US" sz="1200" dirty="0" smtClean="0"/>
          </a:p>
          <a:p>
            <a:r>
              <a:rPr lang="en-US" sz="1200" dirty="0" smtClean="0"/>
              <a:t>To reproduce</a:t>
            </a:r>
            <a:r>
              <a:rPr lang="en-US" sz="1200" baseline="0" dirty="0" smtClean="0"/>
              <a:t> the animation effects on this slide, do the following:</a:t>
            </a:r>
            <a:endParaRPr lang="en-US" sz="1200" dirty="0" smtClean="0"/>
          </a:p>
          <a:p>
            <a:pPr marL="228600" indent="-228600">
              <a:buFont typeface="+mj-lt"/>
              <a:buAutoNum type="arabicPeriod"/>
            </a:pPr>
            <a:r>
              <a:rPr lang="en-US" sz="1200" baseline="0" dirty="0" smtClean="0"/>
              <a:t>On the slide, select the graphic. On the </a:t>
            </a:r>
            <a:r>
              <a:rPr lang="en-US" sz="1200" b="1" baseline="0" dirty="0" smtClean="0"/>
              <a:t>Animations</a:t>
            </a:r>
            <a:r>
              <a:rPr lang="en-US" sz="1200" baseline="0" dirty="0" smtClean="0"/>
              <a:t> tab, in the </a:t>
            </a:r>
            <a:r>
              <a:rPr lang="en-US" sz="1200" b="1" baseline="0" dirty="0" smtClean="0"/>
              <a:t>Advanced Animation </a:t>
            </a:r>
            <a:r>
              <a:rPr lang="en-US" sz="1200" baseline="0" dirty="0" smtClean="0"/>
              <a:t>group, click add </a:t>
            </a:r>
            <a:r>
              <a:rPr lang="en-US" sz="1200" b="1" baseline="0" dirty="0" smtClean="0"/>
              <a:t>Animation</a:t>
            </a:r>
            <a:r>
              <a:rPr lang="en-US" sz="1200" baseline="0" dirty="0" smtClean="0"/>
              <a:t>,  and then click </a:t>
            </a:r>
            <a:r>
              <a:rPr lang="en-US" sz="1200" b="1" baseline="0" dirty="0" smtClean="0"/>
              <a:t>More Entrance Effects</a:t>
            </a:r>
            <a:r>
              <a:rPr lang="en-US" sz="1200" baseline="0" dirty="0" smtClean="0"/>
              <a:t>. </a:t>
            </a:r>
            <a:r>
              <a:rPr lang="en-US" sz="1200" b="0" baseline="0" dirty="0" smtClean="0"/>
              <a:t>In the </a:t>
            </a:r>
            <a:r>
              <a:rPr lang="en-US" sz="1200" b="1" baseline="0" dirty="0" smtClean="0"/>
              <a:t>Add Entrance Effect </a:t>
            </a:r>
            <a:r>
              <a:rPr lang="en-US" sz="1200" b="0" baseline="0" dirty="0" smtClean="0"/>
              <a:t>dialog box, under </a:t>
            </a:r>
            <a:r>
              <a:rPr lang="en-US" sz="1200" b="1" baseline="0" dirty="0" smtClean="0"/>
              <a:t>Basic</a:t>
            </a:r>
            <a:r>
              <a:rPr lang="en-US" sz="1200" b="0" baseline="0" dirty="0" smtClean="0"/>
              <a:t>, click </a:t>
            </a:r>
            <a:r>
              <a:rPr lang="en-US" sz="1200" b="1" baseline="0" dirty="0" smtClean="0"/>
              <a:t>Peek In</a:t>
            </a:r>
            <a:r>
              <a:rPr lang="en-US" sz="1200" b="0" baseline="0" dirty="0" smtClean="0"/>
              <a:t>, and then click </a:t>
            </a:r>
            <a:r>
              <a:rPr lang="en-US" sz="1200" b="1" baseline="0" dirty="0" smtClean="0"/>
              <a:t>OK</a:t>
            </a:r>
            <a:r>
              <a:rPr lang="en-US" sz="1200" baseline="0" dirty="0" smtClean="0"/>
              <a:t>.</a:t>
            </a:r>
          </a:p>
          <a:p>
            <a:pPr marL="228600" indent="-228600">
              <a:buFont typeface="+mj-lt"/>
              <a:buAutoNum type="arabicPeriod"/>
            </a:pPr>
            <a:r>
              <a:rPr lang="en-US" sz="1200" baseline="0" dirty="0" smtClean="0"/>
              <a:t>Also on the </a:t>
            </a:r>
            <a:r>
              <a:rPr lang="en-US" sz="1200" b="1" baseline="0" dirty="0" smtClean="0"/>
              <a:t>Animations</a:t>
            </a:r>
            <a:r>
              <a:rPr lang="en-US" sz="1200" baseline="0" dirty="0" smtClean="0"/>
              <a:t> tab, in the </a:t>
            </a:r>
            <a:r>
              <a:rPr lang="en-US" sz="1200" b="1" baseline="0" dirty="0" smtClean="0"/>
              <a:t>Timing</a:t>
            </a:r>
            <a:r>
              <a:rPr lang="en-US" sz="1200" baseline="0" dirty="0" smtClean="0"/>
              <a:t> group, in the </a:t>
            </a:r>
            <a:r>
              <a:rPr lang="en-US" sz="1200" b="1" baseline="0" dirty="0" smtClean="0"/>
              <a:t>Duration</a:t>
            </a:r>
            <a:r>
              <a:rPr lang="en-US" sz="1200" baseline="0" dirty="0" smtClean="0"/>
              <a:t> box, enter </a:t>
            </a:r>
            <a:r>
              <a:rPr lang="en-US" sz="1200" b="1" baseline="0" dirty="0" smtClean="0"/>
              <a:t>1.00 seconds</a:t>
            </a:r>
            <a:r>
              <a:rPr lang="en-US" sz="1200" baseline="0" dirty="0" smtClean="0"/>
              <a:t>.</a:t>
            </a:r>
          </a:p>
          <a:p>
            <a:pPr marL="228600" indent="-228600">
              <a:buFont typeface="+mj-lt"/>
              <a:buAutoNum type="arabicPeriod"/>
            </a:pPr>
            <a:r>
              <a:rPr lang="en-US" sz="1200" baseline="0" dirty="0" smtClean="0"/>
              <a:t>Also on the </a:t>
            </a:r>
            <a:r>
              <a:rPr lang="en-US" sz="1200" b="1" baseline="0" dirty="0" smtClean="0"/>
              <a:t>Animations</a:t>
            </a:r>
            <a:r>
              <a:rPr lang="en-US" sz="1200" baseline="0" dirty="0" smtClean="0"/>
              <a:t> tab, in the </a:t>
            </a:r>
            <a:r>
              <a:rPr lang="en-US" sz="1200" b="1" baseline="0" dirty="0" smtClean="0"/>
              <a:t>Animation</a:t>
            </a:r>
            <a:r>
              <a:rPr lang="en-US" sz="1200" baseline="0" dirty="0" smtClean="0"/>
              <a:t> group, click </a:t>
            </a:r>
            <a:r>
              <a:rPr lang="en-US" sz="1200" b="1" baseline="0" dirty="0" smtClean="0"/>
              <a:t>Effect Options</a:t>
            </a:r>
            <a:r>
              <a:rPr lang="en-US" sz="120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Under </a:t>
            </a:r>
            <a:r>
              <a:rPr lang="en-US" sz="1200" b="1" baseline="0" dirty="0" smtClean="0"/>
              <a:t>Direction</a:t>
            </a:r>
            <a:r>
              <a:rPr lang="en-US" sz="1200" baseline="0" dirty="0" smtClean="0"/>
              <a:t>, select </a:t>
            </a:r>
            <a:r>
              <a:rPr lang="en-US" sz="1200" b="1" baseline="0" dirty="0" smtClean="0"/>
              <a:t>From Bottom</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Under </a:t>
            </a:r>
            <a:r>
              <a:rPr lang="en-US" sz="1200" b="1" baseline="0" dirty="0" smtClean="0"/>
              <a:t>Sequence</a:t>
            </a:r>
            <a:r>
              <a:rPr lang="en-US" sz="1200" baseline="0" dirty="0" smtClean="0"/>
              <a:t>, select </a:t>
            </a:r>
            <a:r>
              <a:rPr lang="en-US" sz="1200" b="1" baseline="0" dirty="0" smtClean="0"/>
              <a:t>One by One</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on the </a:t>
            </a:r>
            <a:r>
              <a:rPr lang="en-US" sz="1200" b="1" baseline="0" dirty="0" smtClean="0"/>
              <a:t>Animations</a:t>
            </a:r>
            <a:r>
              <a:rPr lang="en-US" sz="1200" baseline="0" dirty="0" smtClean="0"/>
              <a:t> tab, in the </a:t>
            </a:r>
            <a:r>
              <a:rPr lang="en-US" sz="1200" b="1" baseline="0" dirty="0" smtClean="0"/>
              <a:t>Advanced Animation </a:t>
            </a:r>
            <a:r>
              <a:rPr lang="en-US" sz="1200" baseline="0" dirty="0" smtClean="0"/>
              <a:t>group, click </a:t>
            </a:r>
            <a:r>
              <a:rPr lang="en-US" sz="1200" b="1" baseline="0" dirty="0" smtClean="0"/>
              <a:t>Animation Pane</a:t>
            </a:r>
            <a:r>
              <a:rPr lang="en-US" sz="1200" baseline="0" dirty="0" smtClean="0"/>
              <a:t>. In the </a:t>
            </a:r>
            <a:r>
              <a:rPr lang="en-US" sz="1200" b="1" baseline="0" dirty="0" smtClean="0"/>
              <a:t>Animation Pane</a:t>
            </a:r>
            <a:r>
              <a:rPr lang="en-US" sz="1200" baseline="0" dirty="0" smtClean="0"/>
              <a:t>, click the double arrow under the animation effect to expand the contents of the list of effects.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a:t>
            </a:r>
            <a:r>
              <a:rPr lang="en-US" sz="1200" baseline="0" dirty="0" smtClean="0"/>
              <a:t> </a:t>
            </a:r>
            <a:r>
              <a:rPr lang="en-US" sz="1200" b="1" baseline="0" dirty="0" smtClean="0"/>
              <a:t>Pane</a:t>
            </a:r>
            <a:r>
              <a:rPr lang="en-US" sz="1200" baseline="0" dirty="0" smtClean="0"/>
              <a:t>, s</a:t>
            </a:r>
            <a:r>
              <a:rPr lang="en-US" sz="1200" dirty="0" smtClean="0"/>
              <a:t>elect the first animation effect.</a:t>
            </a:r>
            <a:r>
              <a:rPr lang="en-US" sz="1200" baseline="0" dirty="0" smtClean="0"/>
              <a:t> On the </a:t>
            </a:r>
            <a:r>
              <a:rPr lang="en-US" sz="1200" b="1" baseline="0" dirty="0" smtClean="0"/>
              <a:t>Animations</a:t>
            </a:r>
            <a:r>
              <a:rPr lang="en-US" sz="1200" baseline="0" dirty="0" smtClean="0"/>
              <a:t> tab, in the </a:t>
            </a:r>
            <a:r>
              <a:rPr lang="en-US" sz="1200" b="1" baseline="0" dirty="0" smtClean="0"/>
              <a:t>Timing</a:t>
            </a:r>
            <a:r>
              <a:rPr lang="en-US" sz="1200" baseline="0" dirty="0" smtClean="0"/>
              <a:t> group</a:t>
            </a:r>
            <a:r>
              <a:rPr lang="en-US" sz="1200" b="0" baseline="0" dirty="0" smtClean="0"/>
              <a:t>, in the </a:t>
            </a:r>
            <a:r>
              <a:rPr lang="en-US" sz="1200" b="1" baseline="0" dirty="0" smtClean="0"/>
              <a:t>Start</a:t>
            </a:r>
            <a:r>
              <a:rPr lang="en-US" sz="1200" b="0" baseline="0" dirty="0" smtClean="0"/>
              <a:t> list, select </a:t>
            </a:r>
            <a:r>
              <a:rPr lang="en-US" sz="1200" b="1" baseline="0" dirty="0" smtClean="0"/>
              <a:t>With Previous</a:t>
            </a:r>
            <a:r>
              <a:rPr lang="en-US" sz="1200" b="0" baseline="0" dirty="0" smtClean="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 Pane</a:t>
            </a:r>
            <a:r>
              <a:rPr lang="en-US" sz="1200" baseline="0" dirty="0" smtClean="0"/>
              <a:t>, press and hold CTRL, select the second, fourth, sixth, and eighth </a:t>
            </a:r>
            <a:r>
              <a:rPr lang="en-US" sz="1200" b="0" baseline="0" dirty="0" smtClean="0"/>
              <a:t>animation effects </a:t>
            </a:r>
            <a:r>
              <a:rPr lang="en-US" sz="1200" baseline="0" dirty="0" smtClean="0"/>
              <a:t>(peek-in effects for the bulleted lists). On the </a:t>
            </a:r>
            <a:r>
              <a:rPr lang="en-US" sz="1200" b="1" baseline="0" dirty="0" smtClean="0"/>
              <a:t>Animations</a:t>
            </a:r>
            <a:r>
              <a:rPr lang="en-US" sz="1200" baseline="0" dirty="0" smtClean="0"/>
              <a:t> tab, in the </a:t>
            </a:r>
            <a:r>
              <a:rPr lang="en-US" sz="1200" b="1" baseline="0" dirty="0" smtClean="0"/>
              <a:t>Timing</a:t>
            </a:r>
            <a:r>
              <a:rPr lang="en-US" sz="1200" baseline="0" dirty="0" smtClean="0"/>
              <a:t> group, </a:t>
            </a:r>
            <a:r>
              <a:rPr lang="en-US" sz="1200" b="0" baseline="0" dirty="0" smtClean="0"/>
              <a:t>in the </a:t>
            </a:r>
            <a:r>
              <a:rPr lang="en-US" sz="1200" b="1" baseline="0" dirty="0" smtClean="0"/>
              <a:t>Start</a:t>
            </a:r>
            <a:r>
              <a:rPr lang="en-US" sz="1200" b="0" baseline="0" dirty="0" smtClean="0"/>
              <a:t> list, select </a:t>
            </a:r>
            <a:r>
              <a:rPr lang="en-US" sz="1200" b="1" baseline="0" dirty="0" smtClean="0"/>
              <a:t>With Previous</a:t>
            </a:r>
            <a:r>
              <a:rPr lang="en-US" sz="1200" baseline="0" dirty="0" smtClean="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on the </a:t>
            </a:r>
            <a:r>
              <a:rPr lang="en-US" sz="1200" b="1" baseline="0" dirty="0" smtClean="0"/>
              <a:t>Animations</a:t>
            </a:r>
            <a:r>
              <a:rPr lang="en-US" sz="1200" baseline="0" dirty="0" smtClean="0"/>
              <a:t> tab, in the </a:t>
            </a:r>
            <a:r>
              <a:rPr lang="en-US" sz="1200" b="1" baseline="0" dirty="0" smtClean="0"/>
              <a:t>Animation</a:t>
            </a:r>
            <a:r>
              <a:rPr lang="en-US" sz="1200" baseline="0" dirty="0" smtClean="0"/>
              <a:t> group, click </a:t>
            </a:r>
            <a:r>
              <a:rPr lang="en-US" sz="1200" b="1" baseline="0" dirty="0" smtClean="0"/>
              <a:t>Effect</a:t>
            </a:r>
            <a:r>
              <a:rPr lang="en-US" sz="1200" baseline="0" dirty="0" smtClean="0"/>
              <a:t> </a:t>
            </a:r>
            <a:r>
              <a:rPr lang="en-US" sz="1200" b="1" baseline="0" dirty="0" smtClean="0"/>
              <a:t>Options</a:t>
            </a:r>
            <a:r>
              <a:rPr lang="en-US" sz="1200" baseline="0" dirty="0" smtClean="0"/>
              <a:t>, and then under </a:t>
            </a:r>
            <a:r>
              <a:rPr lang="en-US" sz="1200" b="1" baseline="0" dirty="0" smtClean="0"/>
              <a:t>Direction</a:t>
            </a:r>
            <a:r>
              <a:rPr lang="en-US" sz="1200" baseline="0" dirty="0" smtClean="0"/>
              <a:t> click </a:t>
            </a:r>
            <a:r>
              <a:rPr lang="en-US" sz="1200" b="1" baseline="0" dirty="0" smtClean="0"/>
              <a:t>From Top</a:t>
            </a:r>
            <a:r>
              <a:rPr lang="en-US" sz="1200" b="0" baseline="0" dirty="0" smtClean="0"/>
              <a:t>. </a:t>
            </a:r>
          </a:p>
          <a:p>
            <a:endParaRPr lang="en-US" sz="1200" dirty="0" smtClean="0"/>
          </a:p>
          <a:p>
            <a:endParaRPr lang="en-US" sz="1200" dirty="0" smtClean="0"/>
          </a:p>
          <a:p>
            <a:r>
              <a:rPr lang="en-US" sz="1200" baseline="0" dirty="0" smtClean="0"/>
              <a:t>To reproduce the background effects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 </a:t>
            </a:r>
            <a:r>
              <a:rPr lang="en-US" sz="1200" kern="1200" dirty="0" smtClean="0">
                <a:solidFill>
                  <a:schemeClr val="tx1"/>
                </a:solidFill>
                <a:latin typeface="+mn-lt"/>
                <a:ea typeface="+mn-ea"/>
                <a:cs typeface="+mn-cs"/>
              </a:rPr>
              <a:t>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Radial</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From Center </a:t>
            </a:r>
            <a:r>
              <a:rPr lang="en-US" sz="1200" b="0" kern="1200" dirty="0" smtClean="0">
                <a:solidFill>
                  <a:schemeClr val="tx1"/>
                </a:solidFill>
                <a:latin typeface="+mn-lt"/>
                <a:ea typeface="+mn-ea"/>
                <a:cs typeface="+mn-cs"/>
              </a:rPr>
              <a:t>(third option from the left).</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two stops appear in the slider</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a:t>
            </a:r>
            <a:r>
              <a:rPr lang="en-US" sz="1200" b="0" kern="1200" dirty="0" smtClean="0">
                <a:solidFill>
                  <a:schemeClr val="tx1"/>
                </a:solidFill>
                <a:latin typeface="+mn-lt"/>
                <a:ea typeface="+mn-ea"/>
                <a:cs typeface="+mn-cs"/>
              </a:rPr>
              <a:t>(first row, first option from the left). </a:t>
            </a:r>
            <a:endParaRPr lang="en-US" sz="1200" b="1" kern="1200" baseline="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last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White, Background</a:t>
            </a:r>
            <a:r>
              <a:rPr lang="en-US" sz="1200" b="1" kern="1200" baseline="0" dirty="0" smtClean="0">
                <a:solidFill>
                  <a:schemeClr val="tx1"/>
                </a:solidFill>
                <a:latin typeface="+mn-lt"/>
                <a:ea typeface="+mn-ea"/>
                <a:cs typeface="+mn-cs"/>
              </a:rPr>
              <a:t> 1, Darker 35% </a:t>
            </a:r>
            <a:r>
              <a:rPr lang="en-US" sz="1200" b="0" kern="1200" baseline="0" dirty="0" smtClean="0">
                <a:solidFill>
                  <a:schemeClr val="tx1"/>
                </a:solidFill>
                <a:latin typeface="+mn-lt"/>
                <a:ea typeface="+mn-ea"/>
                <a:cs typeface="+mn-cs"/>
              </a:rPr>
              <a:t>(fifth row, first option from the left).</a:t>
            </a:r>
            <a:endParaRPr lang="en-US" sz="1200" b="0" dirty="0" smtClean="0"/>
          </a:p>
          <a:p>
            <a:endParaRPr lang="en-US" sz="1400" dirty="0" smtClean="0"/>
          </a:p>
        </p:txBody>
      </p:sp>
      <p:sp>
        <p:nvSpPr>
          <p:cNvPr id="5" name="Slide Image Placeholder 4"/>
          <p:cNvSpPr>
            <a:spLocks noGrp="1" noRot="1" noChangeAspect="1"/>
          </p:cNvSpPr>
          <p:nvPr>
            <p:ph type="sldImg"/>
          </p:nvPr>
        </p:nvSpPr>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sz="1400" b="1" dirty="0" smtClean="0"/>
              <a:t>Animated SmartArt horizontal bullet list</a:t>
            </a:r>
          </a:p>
          <a:p>
            <a:r>
              <a:rPr lang="en-US" sz="1400" dirty="0" smtClean="0"/>
              <a:t>(Intermediate)</a:t>
            </a:r>
          </a:p>
          <a:p>
            <a:endParaRPr lang="en-US" sz="1400" dirty="0" smtClean="0"/>
          </a:p>
          <a:p>
            <a:endParaRPr lang="en-US" sz="1400" dirty="0" smtClean="0"/>
          </a:p>
          <a:p>
            <a:r>
              <a:rPr lang="en-US" sz="1200" dirty="0" smtClean="0"/>
              <a:t>To reproduce the SmartArt effects on this slide, do the following:</a:t>
            </a:r>
          </a:p>
          <a:p>
            <a:pPr marL="228600" indent="-228600">
              <a:buFont typeface="+mj-lt"/>
              <a:buAutoNum type="arabicPeriod"/>
            </a:pPr>
            <a:r>
              <a:rPr lang="en-US" sz="1200" b="0" dirty="0" smtClean="0"/>
              <a:t>On the </a:t>
            </a:r>
            <a:r>
              <a:rPr lang="en-US" sz="1200" b="1" dirty="0" smtClean="0"/>
              <a:t>Home</a:t>
            </a:r>
            <a:r>
              <a:rPr lang="en-US" sz="1200" b="0" dirty="0" smtClean="0"/>
              <a:t> tab, in the </a:t>
            </a:r>
            <a:r>
              <a:rPr lang="en-US" sz="1200" b="1" dirty="0" smtClean="0"/>
              <a:t>Slides</a:t>
            </a:r>
            <a:r>
              <a:rPr lang="en-US" sz="1200" b="0" dirty="0" smtClean="0"/>
              <a:t> group, click </a:t>
            </a:r>
            <a:r>
              <a:rPr lang="en-US" sz="1200" b="1" dirty="0" smtClean="0"/>
              <a:t>Layout</a:t>
            </a:r>
            <a:r>
              <a:rPr lang="en-US" sz="1200" b="0" dirty="0" smtClean="0"/>
              <a:t>, and then click</a:t>
            </a:r>
            <a:r>
              <a:rPr lang="en-US" sz="1200" b="0" baseline="0" dirty="0" smtClean="0"/>
              <a:t> </a:t>
            </a:r>
            <a:r>
              <a:rPr lang="en-US" sz="1200" b="1" baseline="0" dirty="0" smtClean="0"/>
              <a:t>Blank</a:t>
            </a:r>
            <a:r>
              <a:rPr lang="en-US" sz="1200" b="0" baseline="0" dirty="0" smtClean="0"/>
              <a:t>. </a:t>
            </a:r>
          </a:p>
          <a:p>
            <a:pPr marL="228600" indent="-228600">
              <a:buFont typeface="+mj-lt"/>
              <a:buAutoNum type="arabicPeriod"/>
            </a:pPr>
            <a:r>
              <a:rPr lang="en-US" sz="1200" b="0" dirty="0" smtClean="0"/>
              <a:t>On the </a:t>
            </a:r>
            <a:r>
              <a:rPr lang="en-US" sz="1200" b="1" dirty="0" smtClean="0"/>
              <a:t>Insert tab</a:t>
            </a:r>
            <a:r>
              <a:rPr lang="en-US" sz="1200" b="0" dirty="0" smtClean="0"/>
              <a:t>, in the </a:t>
            </a:r>
            <a:r>
              <a:rPr lang="en-US" sz="1200" b="1" dirty="0" smtClean="0"/>
              <a:t>Illustrations</a:t>
            </a:r>
            <a:r>
              <a:rPr lang="en-US" sz="1200" dirty="0" smtClean="0"/>
              <a:t> group, click </a:t>
            </a:r>
            <a:r>
              <a:rPr lang="en-US" sz="1200" b="1" dirty="0" smtClean="0"/>
              <a:t>SmartArt</a:t>
            </a:r>
            <a:r>
              <a:rPr lang="en-US" sz="1200" b="0" dirty="0" smtClean="0"/>
              <a:t>. </a:t>
            </a:r>
            <a:r>
              <a:rPr lang="en-US" sz="1200" b="0" baseline="0" dirty="0" smtClean="0"/>
              <a:t>In the </a:t>
            </a:r>
            <a:r>
              <a:rPr lang="en-US" sz="1200" b="1" baseline="0" dirty="0" smtClean="0"/>
              <a:t>Choose a SmartArt Graphic</a:t>
            </a:r>
            <a:r>
              <a:rPr lang="en-US" sz="1200" b="0" baseline="0" dirty="0" smtClean="0"/>
              <a:t> dialog box, in the left pane, click </a:t>
            </a:r>
            <a:r>
              <a:rPr lang="en-US" sz="1200" b="1" baseline="0" dirty="0" smtClean="0"/>
              <a:t>List</a:t>
            </a:r>
            <a:r>
              <a:rPr lang="en-US" sz="1200" b="0" baseline="0" dirty="0" smtClean="0"/>
              <a:t>. In the </a:t>
            </a:r>
            <a:r>
              <a:rPr lang="en-US" sz="1200" b="1" baseline="0" dirty="0" smtClean="0"/>
              <a:t>List</a:t>
            </a:r>
            <a:r>
              <a:rPr lang="en-US" sz="1200" b="0" baseline="0" dirty="0" smtClean="0"/>
              <a:t> pane, click </a:t>
            </a:r>
            <a:r>
              <a:rPr lang="en-US" sz="1200" b="1" baseline="0" dirty="0" smtClean="0"/>
              <a:t>Horizontal Bullet List</a:t>
            </a:r>
            <a:r>
              <a:rPr lang="en-US" sz="1200" baseline="0" dirty="0" smtClean="0"/>
              <a:t>, and then click </a:t>
            </a:r>
            <a:r>
              <a:rPr lang="en-US" sz="1200" b="1" baseline="0" dirty="0" smtClean="0"/>
              <a:t>OK</a:t>
            </a:r>
            <a:r>
              <a:rPr lang="en-US" sz="1200" baseline="0" dirty="0" smtClean="0"/>
              <a:t> to insert the graphic into the slide.</a:t>
            </a:r>
            <a:endParaRPr lang="en-US" sz="1200" b="0" dirty="0" smtClean="0"/>
          </a:p>
          <a:p>
            <a:pPr marL="228600" indent="-228600">
              <a:buFont typeface="+mj-lt"/>
              <a:buAutoNum type="arabicPeriod"/>
            </a:pPr>
            <a:r>
              <a:rPr lang="en-US" sz="1200" b="0" baseline="0" dirty="0" smtClean="0"/>
              <a:t>On the slide, in the graphic, select the third “topic” rectangle from the left. Under </a:t>
            </a:r>
            <a:r>
              <a:rPr lang="en-US" sz="1200" b="1" baseline="0" dirty="0" smtClean="0"/>
              <a:t>SmartArt</a:t>
            </a:r>
            <a:r>
              <a:rPr lang="en-US" sz="1200" b="0" baseline="0" dirty="0" smtClean="0"/>
              <a:t> </a:t>
            </a:r>
            <a:r>
              <a:rPr lang="en-US" sz="1200" b="1" baseline="0" dirty="0" smtClean="0"/>
              <a:t>Tools</a:t>
            </a:r>
            <a:r>
              <a:rPr lang="en-US" sz="1200" b="0" baseline="0" dirty="0" smtClean="0"/>
              <a:t>, on the </a:t>
            </a:r>
            <a:r>
              <a:rPr lang="en-US" sz="1200" b="1" baseline="0" dirty="0" smtClean="0"/>
              <a:t>Design</a:t>
            </a:r>
            <a:r>
              <a:rPr lang="en-US" sz="1200" b="0" baseline="0" dirty="0" smtClean="0"/>
              <a:t> tab, in the </a:t>
            </a:r>
            <a:r>
              <a:rPr lang="en-US" sz="1200" b="1" baseline="0" dirty="0" smtClean="0"/>
              <a:t>Create</a:t>
            </a:r>
            <a:r>
              <a:rPr lang="en-US" sz="1200" b="0" baseline="0" dirty="0" smtClean="0"/>
              <a:t> </a:t>
            </a:r>
            <a:r>
              <a:rPr lang="en-US" sz="1200" b="1" baseline="0" dirty="0" smtClean="0"/>
              <a:t>Graphic</a:t>
            </a:r>
            <a:r>
              <a:rPr lang="en-US" sz="1200" b="0" baseline="0" dirty="0" smtClean="0"/>
              <a:t> group, click the arrow next to </a:t>
            </a:r>
            <a:r>
              <a:rPr lang="en-US" sz="1200" b="1" baseline="0" dirty="0" smtClean="0"/>
              <a:t>Add</a:t>
            </a:r>
            <a:r>
              <a:rPr lang="en-US" sz="1200" b="0" baseline="0" dirty="0" smtClean="0"/>
              <a:t> </a:t>
            </a:r>
            <a:r>
              <a:rPr lang="en-US" sz="1200" b="1" baseline="0" dirty="0" smtClean="0"/>
              <a:t>Shape</a:t>
            </a:r>
            <a:r>
              <a:rPr lang="en-US" sz="1200" b="0" baseline="0" dirty="0" smtClean="0"/>
              <a:t>, and then click </a:t>
            </a:r>
            <a:r>
              <a:rPr lang="en-US" sz="1200" b="1" baseline="0" dirty="0" smtClean="0"/>
              <a:t>Add</a:t>
            </a:r>
            <a:r>
              <a:rPr lang="en-US" sz="1200" b="0" baseline="0" dirty="0" smtClean="0"/>
              <a:t> </a:t>
            </a:r>
            <a:r>
              <a:rPr lang="en-US" sz="1200" b="1" baseline="0" dirty="0" smtClean="0"/>
              <a:t>Shape</a:t>
            </a:r>
            <a:r>
              <a:rPr lang="en-US" sz="1200" b="0" baseline="0" dirty="0" smtClean="0"/>
              <a:t> </a:t>
            </a:r>
            <a:r>
              <a:rPr lang="en-US" sz="1200" b="1" baseline="0" dirty="0" smtClean="0"/>
              <a:t>After</a:t>
            </a:r>
            <a:r>
              <a:rPr lang="en-US" sz="1200" b="0" baseline="0" dirty="0" smtClean="0"/>
              <a:t>.</a:t>
            </a:r>
          </a:p>
          <a:p>
            <a:pPr marL="228600" indent="-228600">
              <a:buFont typeface="+mj-lt"/>
              <a:buAutoNum type="arabicPeriod"/>
            </a:pPr>
            <a:r>
              <a:rPr lang="en-US" sz="1200" dirty="0" smtClean="0"/>
              <a:t>Select</a:t>
            </a:r>
            <a:r>
              <a:rPr lang="en-US" sz="1200" baseline="0" dirty="0" smtClean="0"/>
              <a:t> the graphic, and then click one of the arrows on the left border. In the </a:t>
            </a:r>
            <a:r>
              <a:rPr lang="en-US" sz="1200" b="1" baseline="0" dirty="0" smtClean="0"/>
              <a:t>Type your text here </a:t>
            </a:r>
            <a:r>
              <a:rPr lang="en-US" sz="1200" baseline="0" dirty="0" smtClean="0"/>
              <a:t>dialog box, enter text for the topic headings and bullet points. (</a:t>
            </a:r>
            <a:r>
              <a:rPr lang="en-US" sz="1200" b="0" baseline="0" dirty="0" smtClean="0"/>
              <a:t>Note: To create a bulleted list below the new, fourth “topic” rectangle, select the topic heading text box in the </a:t>
            </a:r>
            <a:r>
              <a:rPr lang="en-US" sz="1200" b="1" baseline="0" dirty="0" smtClean="0"/>
              <a:t>Type your text here </a:t>
            </a:r>
            <a:r>
              <a:rPr lang="en-US" sz="1200" b="0" baseline="0" dirty="0" smtClean="0"/>
              <a:t>dialog box, and then under </a:t>
            </a:r>
            <a:r>
              <a:rPr lang="en-US" sz="1200" b="1" baseline="0" dirty="0" smtClean="0"/>
              <a:t>SmartArt</a:t>
            </a:r>
            <a:r>
              <a:rPr lang="en-US" sz="1200" b="0" baseline="0" dirty="0" smtClean="0"/>
              <a:t> </a:t>
            </a:r>
            <a:r>
              <a:rPr lang="en-US" sz="1200" b="1" baseline="0" dirty="0" smtClean="0"/>
              <a:t>Tools</a:t>
            </a:r>
            <a:r>
              <a:rPr lang="en-US" sz="1200" b="0" baseline="0" dirty="0" smtClean="0"/>
              <a:t>, on the </a:t>
            </a:r>
            <a:r>
              <a:rPr lang="en-US" sz="1200" b="1" baseline="0" dirty="0" smtClean="0"/>
              <a:t>Design</a:t>
            </a:r>
            <a:r>
              <a:rPr lang="en-US" sz="1200" b="0" baseline="0" dirty="0" smtClean="0"/>
              <a:t> tab, in the </a:t>
            </a:r>
            <a:r>
              <a:rPr lang="en-US" sz="1200" b="1" baseline="0" dirty="0" smtClean="0"/>
              <a:t>Create</a:t>
            </a:r>
            <a:r>
              <a:rPr lang="en-US" sz="1200" b="0" baseline="0" dirty="0" smtClean="0"/>
              <a:t> </a:t>
            </a:r>
            <a:r>
              <a:rPr lang="en-US" sz="1200" b="1" baseline="0" dirty="0" smtClean="0"/>
              <a:t>Graphic</a:t>
            </a:r>
            <a:r>
              <a:rPr lang="en-US" sz="1200" b="0" baseline="0" dirty="0" smtClean="0"/>
              <a:t> group, click </a:t>
            </a:r>
            <a:r>
              <a:rPr lang="en-US" sz="1200" b="1" baseline="0" dirty="0" smtClean="0"/>
              <a:t>Add</a:t>
            </a:r>
            <a:r>
              <a:rPr lang="en-US" sz="1200" b="0" baseline="0" dirty="0" smtClean="0"/>
              <a:t> </a:t>
            </a:r>
            <a:r>
              <a:rPr lang="en-US" sz="1200" b="1" baseline="0" dirty="0" smtClean="0"/>
              <a:t>Bullet</a:t>
            </a:r>
            <a:r>
              <a:rPr lang="en-US" sz="1200" b="0" baseline="0" dirty="0" smtClean="0"/>
              <a:t>. Enter text into the new bullet text box. Repeat the process to add a second bullet.)</a:t>
            </a:r>
          </a:p>
          <a:p>
            <a:pPr marL="228600" indent="-228600">
              <a:buFont typeface="+mj-lt"/>
              <a:buAutoNum type="arabicPeriod"/>
            </a:pPr>
            <a:r>
              <a:rPr lang="en-US" sz="1200" b="0" baseline="0" dirty="0" smtClean="0"/>
              <a:t>Select the graphic. Under </a:t>
            </a:r>
            <a:r>
              <a:rPr lang="en-US" sz="1200" b="1" baseline="0" dirty="0" smtClean="0"/>
              <a:t>SmartArt Tools</a:t>
            </a:r>
            <a:r>
              <a:rPr lang="en-US" sz="1200" b="0" baseline="0" dirty="0" smtClean="0"/>
              <a:t>, on the </a:t>
            </a:r>
            <a:r>
              <a:rPr lang="en-US" sz="1200" b="1" baseline="0" dirty="0" smtClean="0"/>
              <a:t>Format</a:t>
            </a:r>
            <a:r>
              <a:rPr lang="en-US" sz="1200" b="0" baseline="0" dirty="0" smtClean="0"/>
              <a:t> tab, click </a:t>
            </a:r>
            <a:r>
              <a:rPr lang="en-US" sz="1200" b="1" baseline="0" dirty="0" smtClean="0"/>
              <a:t>Size</a:t>
            </a:r>
            <a:r>
              <a:rPr lang="en-US" sz="1200" b="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Height</a:t>
            </a:r>
            <a:r>
              <a:rPr lang="en-US" sz="1200" b="0" baseline="0" dirty="0" smtClean="0"/>
              <a:t> box, enter </a:t>
            </a:r>
            <a:r>
              <a:rPr lang="en-US" sz="1200" b="1" baseline="0" dirty="0" smtClean="0"/>
              <a:t>4.44”</a:t>
            </a:r>
            <a:r>
              <a:rPr lang="en-US" sz="1200" b="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Width</a:t>
            </a:r>
            <a:r>
              <a:rPr lang="en-US" sz="1200" b="0" baseline="0" dirty="0" smtClean="0"/>
              <a:t> box, enter </a:t>
            </a:r>
            <a:r>
              <a:rPr lang="en-US" sz="1200" b="1" baseline="0" dirty="0" smtClean="0"/>
              <a:t>9.47”</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6"/>
              <a:tabLst/>
              <a:defRPr/>
            </a:pPr>
            <a:r>
              <a:rPr lang="en-US" sz="1200" b="0" baseline="0" dirty="0" smtClean="0"/>
              <a:t>Under </a:t>
            </a:r>
            <a:r>
              <a:rPr lang="en-US" sz="1200" b="1" baseline="0" dirty="0" smtClean="0"/>
              <a:t>SmartArt Tools</a:t>
            </a:r>
            <a:r>
              <a:rPr lang="en-US" sz="1200" b="0" baseline="0" dirty="0" smtClean="0"/>
              <a:t>, on the </a:t>
            </a:r>
            <a:r>
              <a:rPr lang="en-US" sz="1200" b="1" baseline="0" dirty="0" smtClean="0"/>
              <a:t>Format</a:t>
            </a:r>
            <a:r>
              <a:rPr lang="en-US" sz="1200" b="0" baseline="0" dirty="0" smtClean="0"/>
              <a:t> tab, click </a:t>
            </a:r>
            <a:r>
              <a:rPr lang="en-US" sz="1200" b="1" baseline="0" dirty="0" smtClean="0"/>
              <a:t>Arrange</a:t>
            </a:r>
            <a:r>
              <a:rPr lang="en-US" sz="1200" b="0" baseline="0" dirty="0" smtClean="0"/>
              <a:t>, click </a:t>
            </a:r>
            <a:r>
              <a:rPr lang="en-US" sz="1200" b="1" baseline="0" dirty="0" smtClean="0"/>
              <a:t>Align</a:t>
            </a:r>
            <a:r>
              <a:rPr lang="en-US" sz="1200" b="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Click </a:t>
            </a:r>
            <a:r>
              <a:rPr lang="en-US" sz="1200" b="1" baseline="0" dirty="0" smtClean="0"/>
              <a:t>Align to Slide</a:t>
            </a:r>
            <a:r>
              <a:rPr lang="en-US" sz="1200" b="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Click </a:t>
            </a:r>
            <a:r>
              <a:rPr lang="en-US" sz="1200" b="1" baseline="0" dirty="0" smtClean="0"/>
              <a:t>Align Middle</a:t>
            </a:r>
            <a:r>
              <a:rPr lang="en-US" sz="1200" b="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Click </a:t>
            </a:r>
            <a:r>
              <a:rPr lang="en-US" sz="1200" b="1" baseline="0" dirty="0" smtClean="0"/>
              <a:t>Align Center</a:t>
            </a:r>
            <a:r>
              <a:rPr lang="en-US" sz="1200" b="0" baseline="0" dirty="0" smtClean="0"/>
              <a:t>. </a:t>
            </a:r>
          </a:p>
          <a:p>
            <a:pPr marL="228600" indent="-228600">
              <a:buFont typeface="+mj-lt"/>
              <a:buAutoNum type="arabicPeriod" startAt="7"/>
            </a:pPr>
            <a:r>
              <a:rPr lang="en-US" sz="1200" dirty="0" smtClean="0"/>
              <a:t>On the slide, select</a:t>
            </a:r>
            <a:r>
              <a:rPr lang="en-US" sz="1200" baseline="0" dirty="0" smtClean="0"/>
              <a:t> the graphic. On the </a:t>
            </a:r>
            <a:r>
              <a:rPr lang="en-US" sz="1200" b="1" baseline="0" dirty="0" smtClean="0"/>
              <a:t>Design</a:t>
            </a:r>
            <a:r>
              <a:rPr lang="en-US" sz="1200" baseline="0" dirty="0" smtClean="0"/>
              <a:t> tab, in the </a:t>
            </a:r>
            <a:r>
              <a:rPr lang="en-US" sz="1200" b="1" baseline="0" dirty="0" smtClean="0"/>
              <a:t>Themes</a:t>
            </a:r>
            <a:r>
              <a:rPr lang="en-US" sz="1200" baseline="0" dirty="0" smtClean="0"/>
              <a:t> group, click </a:t>
            </a:r>
            <a:r>
              <a:rPr lang="en-US" sz="1200" b="1" baseline="0" dirty="0" smtClean="0"/>
              <a:t>Colors</a:t>
            </a:r>
            <a:r>
              <a:rPr lang="en-US" sz="1200" b="0" baseline="0" dirty="0" smtClean="0"/>
              <a:t>,</a:t>
            </a:r>
            <a:r>
              <a:rPr lang="en-US" sz="1200" b="1" baseline="0" dirty="0" smtClean="0"/>
              <a:t> </a:t>
            </a:r>
            <a:r>
              <a:rPr lang="en-US" sz="1200" b="0" baseline="0" dirty="0" smtClean="0"/>
              <a:t>and then under </a:t>
            </a:r>
            <a:r>
              <a:rPr lang="en-US" sz="1200" b="1" baseline="0" dirty="0" smtClean="0"/>
              <a:t>Built-in</a:t>
            </a:r>
            <a:r>
              <a:rPr lang="en-US" sz="1200" b="0" baseline="0" dirty="0" smtClean="0"/>
              <a:t> click </a:t>
            </a:r>
            <a:r>
              <a:rPr lang="en-US" sz="1200" b="1" baseline="0" dirty="0" smtClean="0"/>
              <a:t>Technic</a:t>
            </a:r>
            <a:r>
              <a:rPr lang="en-US" sz="1200" b="0" baseline="0" dirty="0" smtClean="0"/>
              <a:t>.</a:t>
            </a:r>
            <a:r>
              <a:rPr lang="en-US" sz="1200" b="1" baseline="0" dirty="0" smtClean="0"/>
              <a:t> </a:t>
            </a:r>
            <a:r>
              <a:rPr lang="en-US" sz="1200" b="0" baseline="0" dirty="0" smtClean="0"/>
              <a:t>(</a:t>
            </a:r>
            <a:r>
              <a:rPr lang="en-US" dirty="0" smtClean="0"/>
              <a:t>Note: if this action is taken in a PowerPoint presentation containing more than one slide, the color scheme will be applied to all of the slides.)</a:t>
            </a:r>
            <a:endParaRPr lang="en-US" sz="1200" kern="1200" baseline="0" dirty="0" smtClean="0">
              <a:solidFill>
                <a:schemeClr val="tx1"/>
              </a:solidFill>
              <a:latin typeface="+mn-lt"/>
              <a:ea typeface="+mn-ea"/>
              <a:cs typeface="+mn-cs"/>
            </a:endParaRPr>
          </a:p>
          <a:p>
            <a:pPr marL="228600" indent="-228600">
              <a:buFont typeface="+mj-lt"/>
              <a:buAutoNum type="arabicPeriod" startAt="7"/>
            </a:pPr>
            <a:r>
              <a:rPr lang="en-US" sz="1200" b="0" baseline="0" dirty="0" smtClean="0"/>
              <a:t>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Design</a:t>
            </a:r>
            <a:r>
              <a:rPr lang="en-US" sz="1200" baseline="0" dirty="0" smtClean="0"/>
              <a:t> tab, in the </a:t>
            </a:r>
            <a:r>
              <a:rPr lang="en-US" sz="1200" b="1" baseline="0" dirty="0" smtClean="0"/>
              <a:t>SmartArt</a:t>
            </a:r>
            <a:r>
              <a:rPr lang="en-US" sz="1200" baseline="0" dirty="0" smtClean="0"/>
              <a:t> </a:t>
            </a:r>
            <a:r>
              <a:rPr lang="en-US" sz="1200" b="1" baseline="0" dirty="0" smtClean="0"/>
              <a:t>Styles</a:t>
            </a:r>
            <a:r>
              <a:rPr lang="en-US" sz="1200" baseline="0" dirty="0" smtClean="0"/>
              <a:t> group, do the following:</a:t>
            </a:r>
          </a:p>
          <a:p>
            <a:pPr marL="685800" lvl="1" indent="-228600">
              <a:buFont typeface="Arial" pitchFamily="34" charset="0"/>
              <a:buChar char="•"/>
            </a:pPr>
            <a:r>
              <a:rPr lang="en-US" sz="1200" baseline="0" dirty="0" smtClean="0"/>
              <a:t>Click </a:t>
            </a:r>
            <a:r>
              <a:rPr lang="en-US" sz="1200" b="1" baseline="0" dirty="0" smtClean="0"/>
              <a:t>Change</a:t>
            </a:r>
            <a:r>
              <a:rPr lang="en-US" sz="1200" baseline="0" dirty="0" smtClean="0"/>
              <a:t> </a:t>
            </a:r>
            <a:r>
              <a:rPr lang="en-US" sz="1200" b="1" baseline="0" dirty="0" smtClean="0"/>
              <a:t>Colors</a:t>
            </a:r>
            <a:r>
              <a:rPr lang="en-US" sz="1200" b="0" baseline="0" dirty="0" smtClean="0"/>
              <a:t> and then under </a:t>
            </a:r>
            <a:r>
              <a:rPr lang="en-US" sz="1200" b="1" baseline="0" dirty="0" smtClean="0"/>
              <a:t>Colorful</a:t>
            </a:r>
            <a:r>
              <a:rPr lang="en-US" sz="1200" b="0" baseline="0" dirty="0" smtClean="0"/>
              <a:t> click </a:t>
            </a:r>
            <a:r>
              <a:rPr lang="en-US" sz="1200" b="1" baseline="0" dirty="0" smtClean="0"/>
              <a:t>Colorful Range – Accent Colors 5 to 6 </a:t>
            </a:r>
            <a:r>
              <a:rPr lang="en-US" sz="1200" b="0" baseline="0" dirty="0" smtClean="0"/>
              <a:t>(fifth option from the left).</a:t>
            </a:r>
          </a:p>
          <a:p>
            <a:pPr marL="685800" lvl="1" indent="-228600">
              <a:buFont typeface="Arial" pitchFamily="34" charset="0"/>
              <a:buChar char="•"/>
            </a:pPr>
            <a:r>
              <a:rPr lang="en-US" sz="1200" baseline="0" dirty="0" smtClean="0"/>
              <a:t>Click </a:t>
            </a:r>
            <a:r>
              <a:rPr lang="en-US" sz="1200" b="1" baseline="0" dirty="0" smtClean="0"/>
              <a:t>More</a:t>
            </a:r>
            <a:r>
              <a:rPr lang="en-US" sz="1200" b="0" baseline="0" dirty="0" smtClean="0"/>
              <a:t>, and then under </a:t>
            </a:r>
            <a:r>
              <a:rPr lang="en-US" sz="1200" b="1" baseline="0" dirty="0" smtClean="0"/>
              <a:t>Best Match for Document</a:t>
            </a:r>
            <a:r>
              <a:rPr lang="en-US" sz="1200" b="0" baseline="0" dirty="0" smtClean="0"/>
              <a:t> click </a:t>
            </a:r>
            <a:r>
              <a:rPr lang="en-US" sz="1200" b="1" baseline="0" dirty="0" smtClean="0"/>
              <a:t>Intense Effect </a:t>
            </a:r>
            <a:r>
              <a:rPr lang="en-US" sz="1200" b="0" baseline="0" dirty="0" smtClean="0"/>
              <a:t>(fifth option from the left).</a:t>
            </a:r>
          </a:p>
          <a:p>
            <a:pPr marL="228600" indent="-228600">
              <a:buFont typeface="+mj-lt"/>
              <a:buAutoNum type="arabicPeriod" startAt="7"/>
            </a:pPr>
            <a:r>
              <a:rPr lang="en-US" sz="1200" baseline="0" dirty="0" smtClean="0"/>
              <a:t>Press and hold SHIFT, and then select all four “topic” rectangles. </a:t>
            </a:r>
          </a:p>
          <a:p>
            <a:pPr marL="228600" indent="-228600">
              <a:buFont typeface="+mj-lt"/>
              <a:buAutoNum type="arabicPeriod" startAt="7"/>
            </a:pPr>
            <a:r>
              <a:rPr lang="en-US" sz="1200" b="0" baseline="0" dirty="0" smtClean="0"/>
              <a:t>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Shapes </a:t>
            </a:r>
            <a:r>
              <a:rPr lang="en-US" sz="1200" baseline="0" dirty="0" smtClean="0"/>
              <a:t>group, click </a:t>
            </a:r>
            <a:r>
              <a:rPr lang="en-US" sz="1200" b="1" baseline="0" dirty="0" smtClean="0"/>
              <a:t>Change</a:t>
            </a:r>
            <a:r>
              <a:rPr lang="en-US" sz="1200" baseline="0" dirty="0" smtClean="0"/>
              <a:t> </a:t>
            </a:r>
            <a:r>
              <a:rPr lang="en-US" sz="1200" b="1" baseline="0" dirty="0" smtClean="0"/>
              <a:t>Shape</a:t>
            </a:r>
            <a:r>
              <a:rPr lang="en-US" sz="1200" b="0" baseline="0" dirty="0" smtClean="0"/>
              <a:t>, and then under </a:t>
            </a:r>
            <a:r>
              <a:rPr lang="en-US" sz="1200" b="1" baseline="0" dirty="0" smtClean="0"/>
              <a:t>Rectangles</a:t>
            </a:r>
            <a:r>
              <a:rPr lang="en-US" sz="1200" b="0" baseline="0" dirty="0" smtClean="0"/>
              <a:t> click </a:t>
            </a:r>
            <a:r>
              <a:rPr lang="en-US" sz="1200" b="1" baseline="0" dirty="0" smtClean="0"/>
              <a:t>Round Single Corner Rectangle </a:t>
            </a:r>
            <a:r>
              <a:rPr lang="en-US" sz="1200" b="0" baseline="0" dirty="0" smtClean="0"/>
              <a:t>(seventh option from the left).</a:t>
            </a:r>
          </a:p>
          <a:p>
            <a:pPr marL="228600" indent="-228600">
              <a:buFont typeface="+mj-lt"/>
              <a:buAutoNum type="arabicPeriod" startAt="7"/>
            </a:pPr>
            <a:r>
              <a:rPr lang="en-US" sz="1200" b="0" baseline="0" dirty="0" smtClean="0"/>
              <a:t>On the </a:t>
            </a:r>
            <a:r>
              <a:rPr lang="en-US" sz="1200" b="1" baseline="0" dirty="0" smtClean="0"/>
              <a:t>Home</a:t>
            </a:r>
            <a:r>
              <a:rPr lang="en-US" sz="1200" b="0" baseline="0" dirty="0" smtClean="0"/>
              <a:t> tab, in the </a:t>
            </a:r>
            <a:r>
              <a:rPr lang="en-US" sz="1200" b="1" baseline="0" dirty="0" smtClean="0"/>
              <a:t>Font </a:t>
            </a:r>
            <a:r>
              <a:rPr lang="en-US" sz="1200" b="0" baseline="0" dirty="0" smtClean="0"/>
              <a:t>group, select </a:t>
            </a:r>
            <a:r>
              <a:rPr lang="en-US" sz="1200" b="1" baseline="0" dirty="0" smtClean="0"/>
              <a:t>Gill Sans MT Condensed </a:t>
            </a:r>
            <a:r>
              <a:rPr lang="en-US" sz="1200" b="0" baseline="0" dirty="0" smtClean="0"/>
              <a:t>from the </a:t>
            </a:r>
            <a:r>
              <a:rPr lang="en-US" sz="1200" b="1" baseline="0" dirty="0" smtClean="0"/>
              <a:t>Font</a:t>
            </a:r>
            <a:r>
              <a:rPr lang="en-US" sz="1200" b="0" baseline="0" dirty="0" smtClean="0"/>
              <a:t> list.</a:t>
            </a:r>
          </a:p>
          <a:p>
            <a:pPr marL="228600" indent="-228600">
              <a:buFont typeface="+mj-lt"/>
              <a:buAutoNum type="arabicPeriod" startAt="7"/>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Paragraph</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Align Text Left</a:t>
            </a:r>
            <a:r>
              <a:rPr lang="en-US" sz="1200" kern="1200" dirty="0" smtClean="0">
                <a:solidFill>
                  <a:schemeClr val="tx1"/>
                </a:solidFill>
                <a:latin typeface="+mn-lt"/>
                <a:ea typeface="+mn-ea"/>
                <a:cs typeface="+mn-cs"/>
              </a:rPr>
              <a:t>. </a:t>
            </a:r>
          </a:p>
          <a:p>
            <a:pPr marL="228600" indent="-228600">
              <a:buFont typeface="+mj-lt"/>
              <a:buAutoNum type="arabicPeriod" startAt="7"/>
            </a:pPr>
            <a:r>
              <a:rPr lang="en-US" sz="1200" b="0" baseline="0" dirty="0" smtClean="0"/>
              <a:t>On the </a:t>
            </a:r>
            <a:r>
              <a:rPr lang="en-US" sz="1200" b="1" baseline="0" dirty="0" smtClean="0"/>
              <a:t>Home</a:t>
            </a:r>
            <a:r>
              <a:rPr lang="en-US" sz="1200" b="0" baseline="0" dirty="0" smtClean="0"/>
              <a:t> tab, in the bottom right corner of the </a:t>
            </a:r>
            <a:r>
              <a:rPr lang="en-US" sz="1200" b="1" baseline="0" dirty="0" smtClean="0"/>
              <a:t>Drawing </a:t>
            </a:r>
            <a:r>
              <a:rPr lang="en-US" sz="1200" b="0" baseline="0" dirty="0" smtClean="0"/>
              <a:t>group, click the </a:t>
            </a:r>
            <a:r>
              <a:rPr lang="en-US" sz="1200" b="1" baseline="0" dirty="0" smtClean="0"/>
              <a:t>Format Shape </a:t>
            </a:r>
            <a:r>
              <a:rPr lang="en-US" sz="1200" b="0" baseline="0" dirty="0" smtClean="0"/>
              <a:t>dialog box launcher. In the </a:t>
            </a:r>
            <a:r>
              <a:rPr lang="en-US" sz="1200" b="1" baseline="0" dirty="0" smtClean="0"/>
              <a:t>Format Shape </a:t>
            </a:r>
            <a:r>
              <a:rPr lang="en-US" sz="1200" b="0" baseline="0" dirty="0" smtClean="0"/>
              <a:t>dialog box, in the left pane, click </a:t>
            </a:r>
            <a:r>
              <a:rPr lang="en-US" sz="1200" b="1" baseline="0" dirty="0" smtClean="0"/>
              <a:t>Text Box</a:t>
            </a:r>
            <a:r>
              <a:rPr lang="en-US" sz="1200" b="0" baseline="0" dirty="0" smtClean="0"/>
              <a:t>. In the </a:t>
            </a:r>
            <a:r>
              <a:rPr lang="en-US" sz="1200" b="1" baseline="0" dirty="0" smtClean="0"/>
              <a:t>Text Box </a:t>
            </a:r>
            <a:r>
              <a:rPr lang="en-US" sz="1200" b="0" baseline="0" dirty="0" smtClean="0"/>
              <a:t>pane, under </a:t>
            </a:r>
            <a:r>
              <a:rPr lang="en-US" sz="1200" b="1" baseline="0" dirty="0" smtClean="0"/>
              <a:t>Text layout</a:t>
            </a:r>
            <a:r>
              <a:rPr lang="en-US" sz="1200" b="0" baseline="0" dirty="0" smtClean="0"/>
              <a:t>, in the </a:t>
            </a:r>
            <a:r>
              <a:rPr lang="en-US" sz="1200" b="1" baseline="0" dirty="0" smtClean="0"/>
              <a:t>Vertical alignment </a:t>
            </a:r>
            <a:r>
              <a:rPr lang="en-US" sz="1200" b="0" baseline="0" dirty="0" smtClean="0"/>
              <a:t>list, select </a:t>
            </a:r>
            <a:r>
              <a:rPr lang="en-US" sz="1200" b="1" baseline="0" dirty="0" smtClean="0"/>
              <a:t>Bottom</a:t>
            </a:r>
            <a:r>
              <a:rPr lang="en-US" sz="1200" b="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7"/>
              <a:tabLst/>
              <a:defRPr/>
            </a:pPr>
            <a:r>
              <a:rPr lang="en-US" sz="1200" baseline="0" dirty="0" smtClean="0"/>
              <a:t>Press and hold SHIFT, and then select all four bulleted-list rectangles. </a:t>
            </a:r>
            <a:r>
              <a:rPr lang="en-US" sz="1200" b="0" baseline="0" dirty="0" smtClean="0"/>
              <a:t>On the </a:t>
            </a:r>
            <a:r>
              <a:rPr lang="en-US" sz="1200" b="1" baseline="0" dirty="0" smtClean="0"/>
              <a:t>Home</a:t>
            </a:r>
            <a:r>
              <a:rPr lang="en-US" sz="1200" b="0" baseline="0" dirty="0" smtClean="0"/>
              <a:t> tab, in the </a:t>
            </a:r>
            <a:r>
              <a:rPr lang="en-US" sz="1200" b="1" baseline="0" dirty="0" smtClean="0"/>
              <a:t>Font </a:t>
            </a:r>
            <a:r>
              <a:rPr lang="en-US" sz="1200" b="0" baseline="0" dirty="0" smtClean="0"/>
              <a:t>group, select </a:t>
            </a:r>
            <a:r>
              <a:rPr lang="en-US" sz="1200" b="1" baseline="0" dirty="0" smtClean="0"/>
              <a:t>Gill Sans MT Condensed </a:t>
            </a:r>
            <a:r>
              <a:rPr lang="en-US" sz="1200" b="0" baseline="0" dirty="0" smtClean="0"/>
              <a:t>from the </a:t>
            </a:r>
            <a:r>
              <a:rPr lang="en-US" sz="1200" b="1" baseline="0" dirty="0" smtClean="0"/>
              <a:t>Font</a:t>
            </a:r>
            <a:r>
              <a:rPr lang="en-US" sz="1200" b="0" baseline="0" dirty="0" smtClean="0"/>
              <a:t> list, and then enter </a:t>
            </a:r>
            <a:r>
              <a:rPr lang="en-US" sz="1200" b="1" baseline="0" dirty="0" smtClean="0"/>
              <a:t>22 </a:t>
            </a:r>
            <a:r>
              <a:rPr lang="en-US" sz="1200" b="0" baseline="0" dirty="0" smtClean="0"/>
              <a:t>in the </a:t>
            </a:r>
            <a:r>
              <a:rPr lang="en-US" sz="1200" b="1" baseline="0" dirty="0" smtClean="0"/>
              <a:t>Font Size </a:t>
            </a:r>
            <a:r>
              <a:rPr lang="en-US" sz="1200" b="0" baseline="0" dirty="0" smtClean="0"/>
              <a:t>box.</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7"/>
              <a:tabLst/>
              <a:defRPr/>
            </a:pPr>
            <a:r>
              <a:rPr lang="en-US" sz="1200" b="0" baseline="0" dirty="0" smtClean="0"/>
              <a:t>On the </a:t>
            </a:r>
            <a:r>
              <a:rPr lang="en-US" sz="1200" b="1" baseline="0" dirty="0" smtClean="0"/>
              <a:t>Home</a:t>
            </a:r>
            <a:r>
              <a:rPr lang="en-US" sz="1200" b="0" baseline="0" dirty="0" smtClean="0"/>
              <a:t> tab, in the bottom right corner of the </a:t>
            </a:r>
            <a:r>
              <a:rPr lang="en-US" sz="1200" b="1" baseline="0" dirty="0" smtClean="0"/>
              <a:t>Drawing </a:t>
            </a:r>
            <a:r>
              <a:rPr lang="en-US" sz="1200" b="0" baseline="0" dirty="0" smtClean="0"/>
              <a:t>group, click the </a:t>
            </a:r>
            <a:r>
              <a:rPr lang="en-US" sz="1200" b="1" baseline="0" dirty="0" smtClean="0"/>
              <a:t>Format Shape </a:t>
            </a:r>
            <a:r>
              <a:rPr lang="en-US" sz="1200" b="0" baseline="0" dirty="0" smtClean="0"/>
              <a:t>dialog box launcher. In the </a:t>
            </a:r>
            <a:r>
              <a:rPr lang="en-US" sz="1200" b="1" baseline="0" dirty="0" smtClean="0"/>
              <a:t>Format Shape </a:t>
            </a:r>
            <a:r>
              <a:rPr lang="en-US" sz="1200" b="0" baseline="0" dirty="0" smtClean="0"/>
              <a:t>dialog box, in the left pane, click </a:t>
            </a:r>
            <a:r>
              <a:rPr lang="en-US" sz="1200" b="1" baseline="0" dirty="0" smtClean="0"/>
              <a:t>Text Box</a:t>
            </a:r>
            <a:r>
              <a:rPr lang="en-US" sz="1200" b="0" baseline="0" dirty="0" smtClean="0"/>
              <a:t>. In the </a:t>
            </a:r>
            <a:r>
              <a:rPr lang="en-US" sz="1200" b="1" baseline="0" dirty="0" smtClean="0"/>
              <a:t>Text Box </a:t>
            </a:r>
            <a:r>
              <a:rPr lang="en-US" sz="1200" b="0" baseline="0" dirty="0" smtClean="0"/>
              <a:t>pane, under </a:t>
            </a:r>
            <a:r>
              <a:rPr lang="en-US" sz="1200" b="1" baseline="0" dirty="0" smtClean="0"/>
              <a:t>Internal margin</a:t>
            </a:r>
            <a:r>
              <a:rPr lang="en-US" sz="1200" b="0" baseline="0" dirty="0" smtClean="0"/>
              <a:t>, do the following:</a:t>
            </a:r>
          </a:p>
          <a:p>
            <a:pPr marL="685800" lvl="1" indent="-228600">
              <a:buFont typeface="Arial" pitchFamily="34" charset="0"/>
              <a:buChar char="•"/>
            </a:pPr>
            <a:r>
              <a:rPr lang="en-US" sz="1200" b="0" baseline="0" dirty="0" smtClean="0"/>
              <a:t>In the </a:t>
            </a:r>
            <a:r>
              <a:rPr lang="en-US" sz="1200" b="1" baseline="0" dirty="0" smtClean="0"/>
              <a:t>Left</a:t>
            </a:r>
            <a:r>
              <a:rPr lang="en-US" sz="1200" b="0" baseline="0" dirty="0" smtClean="0"/>
              <a:t> box, enter </a:t>
            </a:r>
            <a:r>
              <a:rPr lang="en-US" sz="1200" b="1" baseline="0" dirty="0" smtClean="0"/>
              <a:t>0.1”</a:t>
            </a:r>
            <a:r>
              <a:rPr lang="en-US" sz="1200" b="0" baseline="0" dirty="0" smtClean="0"/>
              <a:t>.</a:t>
            </a:r>
          </a:p>
          <a:p>
            <a:pPr marL="685800" lvl="1" indent="-228600">
              <a:buFont typeface="Arial" pitchFamily="34" charset="0"/>
              <a:buChar char="•"/>
            </a:pPr>
            <a:r>
              <a:rPr lang="en-US" sz="1200" b="0" baseline="0" dirty="0" smtClean="0"/>
              <a:t>In the </a:t>
            </a:r>
            <a:r>
              <a:rPr lang="en-US" sz="1200" b="1" baseline="0" dirty="0" smtClean="0"/>
              <a:t>Top</a:t>
            </a:r>
            <a:r>
              <a:rPr lang="en-US" sz="1200" b="0" baseline="0" dirty="0" smtClean="0"/>
              <a:t> box, enter </a:t>
            </a:r>
            <a:r>
              <a:rPr lang="en-US" sz="1200" b="1" baseline="0" dirty="0" smtClean="0"/>
              <a:t>0.2”</a:t>
            </a:r>
            <a:r>
              <a:rPr lang="en-US" sz="1200" b="0" baseline="0" dirty="0" smtClean="0"/>
              <a:t>.</a:t>
            </a:r>
          </a:p>
          <a:p>
            <a:pPr marL="685800" lvl="1" indent="-228600">
              <a:buFont typeface="Arial" pitchFamily="34" charset="0"/>
              <a:buChar char="•"/>
            </a:pPr>
            <a:r>
              <a:rPr lang="en-US" sz="1200" b="0" baseline="0" dirty="0" smtClean="0"/>
              <a:t>In the </a:t>
            </a:r>
            <a:r>
              <a:rPr lang="en-US" sz="1200" b="1" baseline="0" dirty="0" smtClean="0"/>
              <a:t>Right</a:t>
            </a:r>
            <a:r>
              <a:rPr lang="en-US" sz="1200" b="0" baseline="0" dirty="0" smtClean="0"/>
              <a:t> box, enter </a:t>
            </a:r>
            <a:r>
              <a:rPr lang="en-US" sz="1200" b="1" baseline="0" dirty="0" smtClean="0"/>
              <a:t>0.1”</a:t>
            </a:r>
            <a:r>
              <a:rPr lang="en-US" sz="1200" b="0" baseline="0" dirty="0" smtClean="0"/>
              <a:t>.</a:t>
            </a:r>
          </a:p>
          <a:p>
            <a:pPr marL="685800" lvl="1" indent="-228600">
              <a:buFont typeface="Arial" pitchFamily="34" charset="0"/>
              <a:buChar char="•"/>
            </a:pPr>
            <a:r>
              <a:rPr lang="en-US" sz="1200" b="0" baseline="0" dirty="0" smtClean="0"/>
              <a:t>In the </a:t>
            </a:r>
            <a:r>
              <a:rPr lang="en-US" sz="1200" b="1" baseline="0" dirty="0" smtClean="0"/>
              <a:t>Bottom</a:t>
            </a:r>
            <a:r>
              <a:rPr lang="en-US" sz="1200" b="0" baseline="0" dirty="0" smtClean="0"/>
              <a:t> box, enter </a:t>
            </a:r>
            <a:r>
              <a:rPr lang="en-US" sz="1200" b="1" baseline="0" dirty="0" smtClean="0"/>
              <a:t>0.1”</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16"/>
              <a:tabLst/>
              <a:defRPr/>
            </a:pPr>
            <a:r>
              <a:rPr lang="en-US" sz="1200" baseline="0" dirty="0" smtClean="0"/>
              <a:t>Select the first bulleted-list rectangle from the left. </a:t>
            </a:r>
            <a:r>
              <a:rPr lang="en-US" sz="1200" b="0" baseline="0" dirty="0" smtClean="0"/>
              <a:t>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Shape Styles </a:t>
            </a:r>
            <a:r>
              <a:rPr lang="en-US" sz="1200" baseline="0" dirty="0" smtClean="0"/>
              <a:t>group, click the arrow next to </a:t>
            </a:r>
            <a:r>
              <a:rPr lang="en-US" sz="1200" b="1" baseline="0" dirty="0" smtClean="0"/>
              <a:t>Shape Fill</a:t>
            </a:r>
            <a:r>
              <a:rPr lang="en-US" sz="1200" b="0" baseline="0" dirty="0" smtClean="0"/>
              <a:t>, point to</a:t>
            </a:r>
            <a:r>
              <a:rPr lang="en-US" sz="1200" b="1" baseline="0" dirty="0" smtClean="0"/>
              <a:t> Gradient</a:t>
            </a:r>
            <a:r>
              <a:rPr lang="en-US" sz="1200" b="0" baseline="0" dirty="0" smtClean="0"/>
              <a:t>, and then click </a:t>
            </a:r>
            <a:r>
              <a:rPr lang="en-US" sz="1200" b="1" baseline="0" dirty="0" smtClean="0"/>
              <a:t>More Gradients</a:t>
            </a:r>
            <a:r>
              <a:rPr lang="en-US" sz="1200" b="0" baseline="0" dirty="0" smtClean="0"/>
              <a:t>. In the </a:t>
            </a:r>
            <a:r>
              <a:rPr lang="en-US" sz="1200" b="1" baseline="0" dirty="0" smtClean="0"/>
              <a:t>Format Shape </a:t>
            </a:r>
            <a:r>
              <a:rPr lang="en-US" sz="1200" b="0" baseline="0" dirty="0" smtClean="0"/>
              <a:t>dialog box, in the left pane, click </a:t>
            </a:r>
            <a:r>
              <a:rPr lang="en-US" sz="1200" b="1" baseline="0" dirty="0" smtClean="0"/>
              <a:t>Fill</a:t>
            </a:r>
            <a:r>
              <a:rPr lang="en-US" sz="1200" b="0" baseline="0" dirty="0" smtClean="0"/>
              <a:t>, select </a:t>
            </a:r>
            <a:r>
              <a:rPr lang="en-US" sz="1200" b="1" baseline="0" dirty="0" smtClean="0"/>
              <a:t>Gradient fill </a:t>
            </a:r>
            <a:r>
              <a:rPr lang="en-US" sz="1200" b="0" baseline="0" dirty="0" smtClean="0"/>
              <a:t>in the </a:t>
            </a:r>
            <a:r>
              <a:rPr lang="en-US" sz="1200" b="1" baseline="0" dirty="0" smtClean="0"/>
              <a:t>Fill </a:t>
            </a:r>
            <a:r>
              <a:rPr lang="en-US" sz="1200" b="0" baseline="0" dirty="0" smtClean="0"/>
              <a:t>pane,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Type </a:t>
            </a:r>
            <a:r>
              <a:rPr lang="en-US" sz="1200" b="0" baseline="0" dirty="0" smtClean="0"/>
              <a:t>list, select </a:t>
            </a:r>
            <a:r>
              <a:rPr lang="en-US" sz="1200" b="1" baseline="0" dirty="0" smtClean="0"/>
              <a:t>Linear</a:t>
            </a:r>
            <a:r>
              <a:rPr lang="en-US" sz="1200" b="0" baseline="0" dirty="0" smtClean="0"/>
              <a:t>.</a:t>
            </a:r>
            <a:r>
              <a:rPr lang="en-US" sz="1200" b="1"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Click the button next to </a:t>
            </a:r>
            <a:r>
              <a:rPr lang="en-US" sz="1200" b="1" baseline="0" dirty="0" smtClean="0"/>
              <a:t>Direction</a:t>
            </a:r>
            <a:r>
              <a:rPr lang="en-US" sz="1200" b="0" baseline="0" dirty="0" smtClean="0"/>
              <a:t>, and then click </a:t>
            </a:r>
            <a:r>
              <a:rPr lang="en-US" sz="1200" b="1" baseline="0" dirty="0" smtClean="0"/>
              <a:t>Linear Down </a:t>
            </a:r>
            <a:r>
              <a:rPr lang="en-US" sz="1200" b="0" baseline="0" dirty="0" smtClean="0"/>
              <a:t>(first row, second option from the left).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two stops appear in the slider.</a:t>
            </a:r>
          </a:p>
          <a:p>
            <a:pPr marL="228600" indent="-228600">
              <a:buFont typeface="+mj-lt"/>
              <a:buAutoNum type="arabicPeriod" startAt="17"/>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225</a:t>
            </a:r>
            <a:r>
              <a:rPr lang="en-US" sz="1200" dirty="0" smtClean="0"/>
              <a:t>, Green: </a:t>
            </a:r>
            <a:r>
              <a:rPr lang="en-US" sz="1200" b="1" baseline="0" dirty="0" smtClean="0"/>
              <a:t>222</a:t>
            </a:r>
            <a:r>
              <a:rPr lang="en-US" sz="1200" dirty="0" smtClean="0"/>
              <a:t>, Blue: </a:t>
            </a:r>
            <a:r>
              <a:rPr lang="en-US" sz="1200" b="1" baseline="0" dirty="0" smtClean="0"/>
              <a:t>215</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0%</a:t>
            </a:r>
            <a:r>
              <a:rPr lang="en-US" sz="1200" b="0" kern="1200" baseline="0" dirty="0" smtClean="0">
                <a:solidFill>
                  <a:schemeClr val="tx1"/>
                </a:solidFill>
                <a:latin typeface="+mn-lt"/>
                <a:ea typeface="+mn-ea"/>
                <a:cs typeface="+mn-cs"/>
              </a:rPr>
              <a:t>.</a:t>
            </a:r>
            <a:endParaRPr lang="en-US" sz="1200" dirty="0" smtClean="0"/>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last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225</a:t>
            </a:r>
            <a:r>
              <a:rPr lang="en-US" sz="1200" dirty="0" smtClean="0"/>
              <a:t>, Green: </a:t>
            </a:r>
            <a:r>
              <a:rPr lang="en-US" sz="1200" b="1" baseline="0" dirty="0" smtClean="0"/>
              <a:t>222</a:t>
            </a:r>
            <a:r>
              <a:rPr lang="en-US" sz="1200" dirty="0" smtClean="0"/>
              <a:t>, Blue: </a:t>
            </a:r>
            <a:r>
              <a:rPr lang="en-US" sz="1200" b="1" baseline="0" dirty="0" smtClean="0"/>
              <a:t>215</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100%</a:t>
            </a:r>
            <a:r>
              <a:rPr lang="en-US" sz="1200" b="0" kern="1200" baseline="0" dirty="0" smtClean="0">
                <a:solidFill>
                  <a:schemeClr val="tx1"/>
                </a:solidFill>
                <a:latin typeface="+mn-lt"/>
                <a:ea typeface="+mn-ea"/>
                <a:cs typeface="+mn-cs"/>
              </a:rPr>
              <a:t>.</a:t>
            </a:r>
            <a:endParaRPr lang="en-US" sz="1200" dirty="0" smtClean="0"/>
          </a:p>
          <a:p>
            <a:pPr marL="228600" lvl="0" indent="-228600">
              <a:buFont typeface="+mj-lt"/>
              <a:buAutoNum type="arabicPeriod" startAt="18"/>
            </a:pPr>
            <a:r>
              <a:rPr lang="en-US" sz="1200" baseline="0" dirty="0" smtClean="0"/>
              <a:t>Select the second bulleted-list rectangle from the left. </a:t>
            </a:r>
            <a:r>
              <a:rPr lang="en-US" sz="1200" b="0" baseline="0" dirty="0" smtClean="0"/>
              <a:t>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Shape Styles </a:t>
            </a:r>
            <a:r>
              <a:rPr lang="en-US" sz="1200" baseline="0" dirty="0" smtClean="0"/>
              <a:t>group, click the arrow next to </a:t>
            </a:r>
            <a:r>
              <a:rPr lang="en-US" sz="1200" b="1" baseline="0" dirty="0" smtClean="0"/>
              <a:t>Shape Fill</a:t>
            </a:r>
            <a:r>
              <a:rPr lang="en-US" sz="1200" b="0" baseline="0" dirty="0" smtClean="0"/>
              <a:t>, point to</a:t>
            </a:r>
            <a:r>
              <a:rPr lang="en-US" sz="1200" b="1" baseline="0" dirty="0" smtClean="0"/>
              <a:t> Gradient</a:t>
            </a:r>
            <a:r>
              <a:rPr lang="en-US" sz="1200" b="0" baseline="0" dirty="0" smtClean="0"/>
              <a:t>, and then click </a:t>
            </a:r>
            <a:r>
              <a:rPr lang="en-US" sz="1200" b="1" baseline="0" dirty="0" smtClean="0"/>
              <a:t>More Gradients</a:t>
            </a:r>
            <a:r>
              <a:rPr lang="en-US" sz="1200" b="0" baseline="0" dirty="0" smtClean="0"/>
              <a:t>. In the </a:t>
            </a:r>
            <a:r>
              <a:rPr lang="en-US" sz="1200" b="1" baseline="0" dirty="0" smtClean="0"/>
              <a:t>Format Shape </a:t>
            </a:r>
            <a:r>
              <a:rPr lang="en-US" sz="1200" b="0" baseline="0" dirty="0" smtClean="0"/>
              <a:t>dialog box, in the left pane, click </a:t>
            </a:r>
            <a:r>
              <a:rPr lang="en-US" sz="1200" b="1" baseline="0" dirty="0" smtClean="0"/>
              <a:t>Fill</a:t>
            </a:r>
            <a:r>
              <a:rPr lang="en-US" sz="1200" b="0" baseline="0" dirty="0" smtClean="0"/>
              <a:t>, select </a:t>
            </a:r>
            <a:r>
              <a:rPr lang="en-US" sz="1200" b="1" baseline="0" dirty="0" smtClean="0"/>
              <a:t>Gradient fill </a:t>
            </a:r>
            <a:r>
              <a:rPr lang="en-US" sz="1200" b="0" baseline="0" dirty="0" smtClean="0"/>
              <a:t>in the </a:t>
            </a:r>
            <a:r>
              <a:rPr lang="en-US" sz="1200" b="1" baseline="0" dirty="0" smtClean="0"/>
              <a:t>Fill </a:t>
            </a:r>
            <a:r>
              <a:rPr lang="en-US" sz="1200" b="0" baseline="0" dirty="0" smtClean="0"/>
              <a:t>pane,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Type </a:t>
            </a:r>
            <a:r>
              <a:rPr lang="en-US" sz="1200" b="0" baseline="0" dirty="0" smtClean="0"/>
              <a:t>list, select </a:t>
            </a:r>
            <a:r>
              <a:rPr lang="en-US" sz="1200" b="1" baseline="0" dirty="0" smtClean="0"/>
              <a:t>Linear</a:t>
            </a:r>
            <a:r>
              <a:rPr lang="en-US" sz="1200" b="0" baseline="0" dirty="0" smtClean="0"/>
              <a:t>.</a:t>
            </a:r>
            <a:r>
              <a:rPr lang="en-US" sz="1200" b="1"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Click the button next to </a:t>
            </a:r>
            <a:r>
              <a:rPr lang="en-US" sz="1200" b="1" baseline="0" dirty="0" smtClean="0"/>
              <a:t>Direction</a:t>
            </a:r>
            <a:r>
              <a:rPr lang="en-US" sz="1200" b="0" baseline="0" dirty="0" smtClean="0"/>
              <a:t>, and then click </a:t>
            </a:r>
            <a:r>
              <a:rPr lang="en-US" sz="1200" b="1" baseline="0" dirty="0" smtClean="0"/>
              <a:t>Linear Down </a:t>
            </a:r>
            <a:r>
              <a:rPr lang="en-US" sz="1200" b="0" baseline="0" dirty="0" smtClean="0"/>
              <a:t>(first row, second option from the left).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two stops appear in the slider.</a:t>
            </a:r>
          </a:p>
          <a:p>
            <a:pPr marL="228600" indent="-228600">
              <a:buFont typeface="+mj-lt"/>
              <a:buAutoNum type="arabicPeriod" startAt="19"/>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222</a:t>
            </a:r>
            <a:r>
              <a:rPr lang="en-US" sz="1200" dirty="0" smtClean="0"/>
              <a:t>, Green: </a:t>
            </a:r>
            <a:r>
              <a:rPr lang="en-US" sz="1200" b="1" baseline="0" dirty="0" smtClean="0"/>
              <a:t>225</a:t>
            </a:r>
            <a:r>
              <a:rPr lang="en-US" sz="1200" dirty="0" smtClean="0"/>
              <a:t>, Blue: </a:t>
            </a:r>
            <a:r>
              <a:rPr lang="en-US" sz="1200" b="1" baseline="0" dirty="0" smtClean="0"/>
              <a:t>219</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0%</a:t>
            </a:r>
            <a:r>
              <a:rPr lang="en-US" sz="1200" b="0" kern="1200" baseline="0" dirty="0" smtClean="0">
                <a:solidFill>
                  <a:schemeClr val="tx1"/>
                </a:solidFill>
                <a:latin typeface="+mn-lt"/>
                <a:ea typeface="+mn-ea"/>
                <a:cs typeface="+mn-cs"/>
              </a:rPr>
              <a:t>.</a:t>
            </a:r>
            <a:endParaRPr lang="en-US" sz="1200" dirty="0" smtClean="0"/>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last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222</a:t>
            </a:r>
            <a:r>
              <a:rPr lang="en-US" sz="1200" dirty="0" smtClean="0"/>
              <a:t>, Green: </a:t>
            </a:r>
            <a:r>
              <a:rPr lang="en-US" sz="1200" b="1" baseline="0" dirty="0" smtClean="0"/>
              <a:t>225</a:t>
            </a:r>
            <a:r>
              <a:rPr lang="en-US" sz="1200" dirty="0" smtClean="0"/>
              <a:t>, Blue: </a:t>
            </a:r>
            <a:r>
              <a:rPr lang="en-US" sz="1200" b="1" baseline="0" dirty="0" smtClean="0"/>
              <a:t>219</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100%</a:t>
            </a:r>
            <a:r>
              <a:rPr lang="en-US" sz="1200" b="0" kern="1200" baseline="0" dirty="0" smtClean="0">
                <a:solidFill>
                  <a:schemeClr val="tx1"/>
                </a:solidFill>
                <a:latin typeface="+mn-lt"/>
                <a:ea typeface="+mn-ea"/>
                <a:cs typeface="+mn-cs"/>
              </a:rPr>
              <a:t>.</a:t>
            </a:r>
            <a:endParaRPr lang="en-US" sz="1200" dirty="0" smtClean="0"/>
          </a:p>
          <a:p>
            <a:pPr marL="228600" lvl="0" indent="-228600">
              <a:buFont typeface="+mj-lt"/>
              <a:buAutoNum type="arabicPeriod" startAt="20"/>
            </a:pPr>
            <a:r>
              <a:rPr lang="en-US" sz="1200" baseline="0" dirty="0" smtClean="0"/>
              <a:t>Select the third bulleted-list rectangle from the left. </a:t>
            </a:r>
            <a:r>
              <a:rPr lang="en-US" sz="1200" b="0" baseline="0" dirty="0" smtClean="0"/>
              <a:t>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Shape Styles </a:t>
            </a:r>
            <a:r>
              <a:rPr lang="en-US" sz="1200" baseline="0" dirty="0" smtClean="0"/>
              <a:t>group, click the arrow next to </a:t>
            </a:r>
            <a:r>
              <a:rPr lang="en-US" sz="1200" b="1" baseline="0" dirty="0" smtClean="0"/>
              <a:t>Shape Fill</a:t>
            </a:r>
            <a:r>
              <a:rPr lang="en-US" sz="1200" b="0" baseline="0" dirty="0" smtClean="0"/>
              <a:t>, point to</a:t>
            </a:r>
            <a:r>
              <a:rPr lang="en-US" sz="1200" b="1" baseline="0" dirty="0" smtClean="0"/>
              <a:t> Gradient</a:t>
            </a:r>
            <a:r>
              <a:rPr lang="en-US" sz="1200" b="0" baseline="0" dirty="0" smtClean="0"/>
              <a:t>, and then click </a:t>
            </a:r>
            <a:r>
              <a:rPr lang="en-US" sz="1200" b="1" baseline="0" dirty="0" smtClean="0"/>
              <a:t>More Gradients</a:t>
            </a:r>
            <a:r>
              <a:rPr lang="en-US" sz="1200" b="0" baseline="0" dirty="0" smtClean="0"/>
              <a:t>. In the </a:t>
            </a:r>
            <a:r>
              <a:rPr lang="en-US" sz="1200" b="1" baseline="0" dirty="0" smtClean="0"/>
              <a:t>Format Shape </a:t>
            </a:r>
            <a:r>
              <a:rPr lang="en-US" sz="1200" b="0" baseline="0" dirty="0" smtClean="0"/>
              <a:t>dialog box, in the left pane, click </a:t>
            </a:r>
            <a:r>
              <a:rPr lang="en-US" sz="1200" b="1" baseline="0" dirty="0" smtClean="0"/>
              <a:t>Fill</a:t>
            </a:r>
            <a:r>
              <a:rPr lang="en-US" sz="1200" b="0" baseline="0" dirty="0" smtClean="0"/>
              <a:t>, select </a:t>
            </a:r>
            <a:r>
              <a:rPr lang="en-US" sz="1200" b="1" baseline="0" dirty="0" smtClean="0"/>
              <a:t>Gradient fill </a:t>
            </a:r>
            <a:r>
              <a:rPr lang="en-US" sz="1200" b="0" baseline="0" dirty="0" smtClean="0"/>
              <a:t>in the </a:t>
            </a:r>
            <a:r>
              <a:rPr lang="en-US" sz="1200" b="1" baseline="0" dirty="0" smtClean="0"/>
              <a:t>Fill </a:t>
            </a:r>
            <a:r>
              <a:rPr lang="en-US" sz="1200" b="0" baseline="0" dirty="0" smtClean="0"/>
              <a:t>pane,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Type </a:t>
            </a:r>
            <a:r>
              <a:rPr lang="en-US" sz="1200" b="0" baseline="0" dirty="0" smtClean="0"/>
              <a:t>list, select </a:t>
            </a:r>
            <a:r>
              <a:rPr lang="en-US" sz="1200" b="1" baseline="0" dirty="0" smtClean="0"/>
              <a:t>Linear</a:t>
            </a:r>
            <a:r>
              <a:rPr lang="en-US" sz="1200" b="0" baseline="0" dirty="0" smtClean="0"/>
              <a:t>.</a:t>
            </a:r>
            <a:r>
              <a:rPr lang="en-US" sz="1200" b="1"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Click the button next to </a:t>
            </a:r>
            <a:r>
              <a:rPr lang="en-US" sz="1200" b="1" baseline="0" dirty="0" smtClean="0"/>
              <a:t>Direction</a:t>
            </a:r>
            <a:r>
              <a:rPr lang="en-US" sz="1200" b="0" baseline="0" dirty="0" smtClean="0"/>
              <a:t>, and then click </a:t>
            </a:r>
            <a:r>
              <a:rPr lang="en-US" sz="1200" b="1" baseline="0" dirty="0" smtClean="0"/>
              <a:t>Linear Down </a:t>
            </a:r>
            <a:r>
              <a:rPr lang="en-US" sz="1200" b="0" baseline="0" dirty="0" smtClean="0"/>
              <a:t>(first row, second option from the left).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two stops appear in the slider.</a:t>
            </a:r>
          </a:p>
          <a:p>
            <a:pPr marL="228600" indent="-228600">
              <a:buFont typeface="+mj-lt"/>
              <a:buAutoNum type="arabicPeriod" startAt="21"/>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a:t>
            </a:r>
            <a:r>
              <a:rPr lang="en-US" sz="1200" b="0" kern="1200" baseline="0" dirty="0" smtClean="0">
                <a:solidFill>
                  <a:schemeClr val="tx1"/>
                </a:solidFill>
                <a:latin typeface="+mn-lt"/>
                <a:ea typeface="+mn-ea"/>
                <a:cs typeface="+mn-cs"/>
              </a:rPr>
              <a:t>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214</a:t>
            </a:r>
            <a:r>
              <a:rPr lang="en-US" sz="1200" dirty="0" smtClean="0"/>
              <a:t>, Green: </a:t>
            </a:r>
            <a:r>
              <a:rPr lang="en-US" sz="1200" b="1" baseline="0" dirty="0" smtClean="0"/>
              <a:t>220</a:t>
            </a:r>
            <a:r>
              <a:rPr lang="en-US" sz="1200" dirty="0" smtClean="0"/>
              <a:t>, Blue: </a:t>
            </a:r>
            <a:r>
              <a:rPr lang="en-US" sz="1200" b="1" baseline="0" dirty="0" smtClean="0"/>
              <a:t>218</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0%</a:t>
            </a:r>
            <a:r>
              <a:rPr lang="en-US" sz="1200" b="0" kern="1200" baseline="0" dirty="0" smtClean="0">
                <a:solidFill>
                  <a:schemeClr val="tx1"/>
                </a:solidFill>
                <a:latin typeface="+mn-lt"/>
                <a:ea typeface="+mn-ea"/>
                <a:cs typeface="+mn-cs"/>
              </a:rPr>
              <a:t>.</a:t>
            </a:r>
            <a:endParaRPr lang="en-US" sz="1200" dirty="0" smtClean="0"/>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a:t>
            </a:r>
            <a:r>
              <a:rPr lang="en-US" sz="1200" b="0" kern="1200" baseline="0" dirty="0" smtClean="0">
                <a:solidFill>
                  <a:schemeClr val="tx1"/>
                </a:solidFill>
                <a:latin typeface="+mn-lt"/>
                <a:ea typeface="+mn-ea"/>
                <a:cs typeface="+mn-cs"/>
              </a:rPr>
              <a:t> last stop in the slider,</a:t>
            </a:r>
            <a:r>
              <a:rPr lang="en-US" sz="1200" b="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214</a:t>
            </a:r>
            <a:r>
              <a:rPr lang="en-US" sz="1200" dirty="0" smtClean="0"/>
              <a:t>, Green: </a:t>
            </a:r>
            <a:r>
              <a:rPr lang="en-US" sz="1200" b="1" baseline="0" dirty="0" smtClean="0"/>
              <a:t>220</a:t>
            </a:r>
            <a:r>
              <a:rPr lang="en-US" sz="1200" dirty="0" smtClean="0"/>
              <a:t>, Blue: </a:t>
            </a:r>
            <a:r>
              <a:rPr lang="en-US" sz="1200" b="1" baseline="0" dirty="0" smtClean="0"/>
              <a:t>218</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100%</a:t>
            </a:r>
            <a:r>
              <a:rPr lang="en-US" sz="1200" b="0" kern="1200" baseline="0" dirty="0" smtClean="0">
                <a:solidFill>
                  <a:schemeClr val="tx1"/>
                </a:solidFill>
                <a:latin typeface="+mn-lt"/>
                <a:ea typeface="+mn-ea"/>
                <a:cs typeface="+mn-cs"/>
              </a:rPr>
              <a:t>.</a:t>
            </a:r>
            <a:endParaRPr lang="en-US" sz="1200" dirty="0" smtClean="0"/>
          </a:p>
          <a:p>
            <a:pPr marL="228600" lvl="0" indent="-228600">
              <a:buFont typeface="+mj-lt"/>
              <a:buAutoNum type="arabicPeriod" startAt="22"/>
            </a:pPr>
            <a:r>
              <a:rPr lang="en-US" sz="1200" baseline="0" dirty="0" smtClean="0"/>
              <a:t>Select the fourth bulleted-list rectangle from the left. </a:t>
            </a:r>
            <a:r>
              <a:rPr lang="en-US" sz="1200" b="0" baseline="0" dirty="0" smtClean="0"/>
              <a:t>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Shape Styles </a:t>
            </a:r>
            <a:r>
              <a:rPr lang="en-US" sz="1200" baseline="0" dirty="0" smtClean="0"/>
              <a:t>group, click the arrow next to </a:t>
            </a:r>
            <a:r>
              <a:rPr lang="en-US" sz="1200" b="1" baseline="0" dirty="0" smtClean="0"/>
              <a:t>Shape Fill</a:t>
            </a:r>
            <a:r>
              <a:rPr lang="en-US" sz="1200" b="0" baseline="0" dirty="0" smtClean="0"/>
              <a:t>, point to</a:t>
            </a:r>
            <a:r>
              <a:rPr lang="en-US" sz="1200" b="1" baseline="0" dirty="0" smtClean="0"/>
              <a:t> Gradient</a:t>
            </a:r>
            <a:r>
              <a:rPr lang="en-US" sz="1200" b="0" baseline="0" dirty="0" smtClean="0"/>
              <a:t>, and then click </a:t>
            </a:r>
            <a:r>
              <a:rPr lang="en-US" sz="1200" b="1" baseline="0" dirty="0" smtClean="0"/>
              <a:t>More Gradients</a:t>
            </a:r>
            <a:r>
              <a:rPr lang="en-US" sz="1200" b="0" baseline="0" dirty="0" smtClean="0"/>
              <a:t>. In the </a:t>
            </a:r>
            <a:r>
              <a:rPr lang="en-US" sz="1200" b="1" baseline="0" dirty="0" smtClean="0"/>
              <a:t>Format Shape </a:t>
            </a:r>
            <a:r>
              <a:rPr lang="en-US" sz="1200" b="0" baseline="0" dirty="0" smtClean="0"/>
              <a:t>dialog box, in the left pane, click </a:t>
            </a:r>
            <a:r>
              <a:rPr lang="en-US" sz="1200" b="1" baseline="0" dirty="0" smtClean="0"/>
              <a:t>Fill</a:t>
            </a:r>
            <a:r>
              <a:rPr lang="en-US" sz="1200" b="0" baseline="0" dirty="0" smtClean="0"/>
              <a:t>, select </a:t>
            </a:r>
            <a:r>
              <a:rPr lang="en-US" sz="1200" b="1" baseline="0" dirty="0" smtClean="0"/>
              <a:t>Gradient fill </a:t>
            </a:r>
            <a:r>
              <a:rPr lang="en-US" sz="1200" b="0" baseline="0" dirty="0" smtClean="0"/>
              <a:t>in the </a:t>
            </a:r>
            <a:r>
              <a:rPr lang="en-US" sz="1200" b="1" baseline="0" dirty="0" smtClean="0"/>
              <a:t>Fill </a:t>
            </a:r>
            <a:r>
              <a:rPr lang="en-US" sz="1200" b="0" baseline="0" dirty="0" smtClean="0"/>
              <a:t>pane,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Type </a:t>
            </a:r>
            <a:r>
              <a:rPr lang="en-US" sz="1200" b="0" baseline="0" dirty="0" smtClean="0"/>
              <a:t>list, select </a:t>
            </a:r>
            <a:r>
              <a:rPr lang="en-US" sz="1200" b="1" baseline="0" dirty="0" smtClean="0"/>
              <a:t>Linear</a:t>
            </a:r>
            <a:r>
              <a:rPr lang="en-US" sz="1200" b="0" baseline="0" dirty="0" smtClean="0"/>
              <a:t>.</a:t>
            </a:r>
            <a:r>
              <a:rPr lang="en-US" sz="1200" b="1"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Click the button next to </a:t>
            </a:r>
            <a:r>
              <a:rPr lang="en-US" sz="1200" b="1" baseline="0" dirty="0" smtClean="0"/>
              <a:t>Direction</a:t>
            </a:r>
            <a:r>
              <a:rPr lang="en-US" sz="1200" b="0" baseline="0" dirty="0" smtClean="0"/>
              <a:t>, and then click </a:t>
            </a:r>
            <a:r>
              <a:rPr lang="en-US" sz="1200" b="1" baseline="0" dirty="0" smtClean="0"/>
              <a:t>Linear Down </a:t>
            </a:r>
            <a:r>
              <a:rPr lang="en-US" sz="1200" b="0" baseline="0" dirty="0" smtClean="0"/>
              <a:t>(first row, second option from the left).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two stops appear in the slider.</a:t>
            </a:r>
          </a:p>
          <a:p>
            <a:pPr marL="228600" indent="-228600">
              <a:buFont typeface="+mj-lt"/>
              <a:buAutoNum type="arabicPeriod" startAt="23"/>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216</a:t>
            </a:r>
            <a:r>
              <a:rPr lang="en-US" sz="1200" dirty="0" smtClean="0"/>
              <a:t>, Green: </a:t>
            </a:r>
            <a:r>
              <a:rPr lang="en-US" sz="1200" b="1" baseline="0" dirty="0" smtClean="0"/>
              <a:t>217</a:t>
            </a:r>
            <a:r>
              <a:rPr lang="en-US" sz="1200" dirty="0" smtClean="0"/>
              <a:t>, Blue: </a:t>
            </a:r>
            <a:r>
              <a:rPr lang="en-US" sz="1200" b="1" baseline="0" dirty="0" smtClean="0"/>
              <a:t>218</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0%</a:t>
            </a:r>
            <a:r>
              <a:rPr lang="en-US" sz="1200" b="0" kern="1200" baseline="0" dirty="0" smtClean="0">
                <a:solidFill>
                  <a:schemeClr val="tx1"/>
                </a:solidFill>
                <a:latin typeface="+mn-lt"/>
                <a:ea typeface="+mn-ea"/>
                <a:cs typeface="+mn-cs"/>
              </a:rPr>
              <a:t>.</a:t>
            </a:r>
            <a:endParaRPr lang="en-US" sz="1200" dirty="0" smtClean="0"/>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last stop in the slider, </a:t>
            </a:r>
            <a:r>
              <a:rPr lang="en-US" sz="1200" kern="1200" dirty="0" smtClean="0">
                <a:solidFill>
                  <a:schemeClr val="tx1"/>
                </a:solidFill>
                <a:latin typeface="+mn-lt"/>
                <a:ea typeface="+mn-ea"/>
                <a:cs typeface="+mn-cs"/>
              </a:rPr>
              <a:t>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216</a:t>
            </a:r>
            <a:r>
              <a:rPr lang="en-US" sz="1200" dirty="0" smtClean="0"/>
              <a:t>, Green: </a:t>
            </a:r>
            <a:r>
              <a:rPr lang="en-US" sz="1200" b="1" baseline="0" dirty="0" smtClean="0"/>
              <a:t>217</a:t>
            </a:r>
            <a:r>
              <a:rPr lang="en-US" sz="1200" dirty="0" smtClean="0"/>
              <a:t>, Blue: </a:t>
            </a:r>
            <a:r>
              <a:rPr lang="en-US" sz="1200" b="1" baseline="0" dirty="0" smtClean="0"/>
              <a:t>218</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100%</a:t>
            </a:r>
            <a:r>
              <a:rPr lang="en-US" sz="1200" b="0" kern="1200" baseline="0" dirty="0" smtClean="0">
                <a:solidFill>
                  <a:schemeClr val="tx1"/>
                </a:solidFill>
                <a:latin typeface="+mn-lt"/>
                <a:ea typeface="+mn-ea"/>
                <a:cs typeface="+mn-cs"/>
              </a:rPr>
              <a:t>.</a:t>
            </a:r>
            <a:endParaRPr lang="en-US" sz="1200" dirty="0" smtClean="0"/>
          </a:p>
          <a:p>
            <a:pPr marL="1257300" marR="0" lvl="2" indent="-342900" algn="l" defTabSz="914400" rtl="0" eaLnBrk="1" fontAlgn="auto" latinLnBrk="0" hangingPunct="1">
              <a:lnSpc>
                <a:spcPct val="100000"/>
              </a:lnSpc>
              <a:spcBef>
                <a:spcPts val="0"/>
              </a:spcBef>
              <a:spcAft>
                <a:spcPts val="0"/>
              </a:spcAft>
              <a:buClrTx/>
              <a:buSzTx/>
              <a:buFont typeface="+mj-lt"/>
              <a:buNone/>
              <a:tabLst/>
              <a:defRPr/>
            </a:pPr>
            <a:endParaRPr lang="en-US" sz="1200" b="0" baseline="0" dirty="0" smtClean="0"/>
          </a:p>
          <a:p>
            <a:endParaRPr lang="en-US" sz="1200" dirty="0" smtClean="0"/>
          </a:p>
          <a:p>
            <a:r>
              <a:rPr lang="en-US" sz="1200" dirty="0" smtClean="0"/>
              <a:t>To reproduce</a:t>
            </a:r>
            <a:r>
              <a:rPr lang="en-US" sz="1200" baseline="0" dirty="0" smtClean="0"/>
              <a:t> the animation effects on this slide, do the following:</a:t>
            </a:r>
            <a:endParaRPr lang="en-US" sz="1200" dirty="0" smtClean="0"/>
          </a:p>
          <a:p>
            <a:pPr marL="228600" indent="-228600">
              <a:buFont typeface="+mj-lt"/>
              <a:buAutoNum type="arabicPeriod"/>
            </a:pPr>
            <a:r>
              <a:rPr lang="en-US" sz="1200" baseline="0" dirty="0" smtClean="0"/>
              <a:t>On the slide, select the graphic. On the </a:t>
            </a:r>
            <a:r>
              <a:rPr lang="en-US" sz="1200" b="1" baseline="0" dirty="0" smtClean="0"/>
              <a:t>Animations</a:t>
            </a:r>
            <a:r>
              <a:rPr lang="en-US" sz="1200" baseline="0" dirty="0" smtClean="0"/>
              <a:t> tab, in the </a:t>
            </a:r>
            <a:r>
              <a:rPr lang="en-US" sz="1200" b="1" baseline="0" dirty="0" smtClean="0"/>
              <a:t>Advanced Animation </a:t>
            </a:r>
            <a:r>
              <a:rPr lang="en-US" sz="1200" baseline="0" dirty="0" smtClean="0"/>
              <a:t>group, click add </a:t>
            </a:r>
            <a:r>
              <a:rPr lang="en-US" sz="1200" b="1" baseline="0" dirty="0" smtClean="0"/>
              <a:t>Animation</a:t>
            </a:r>
            <a:r>
              <a:rPr lang="en-US" sz="1200" baseline="0" dirty="0" smtClean="0"/>
              <a:t>,  and then click </a:t>
            </a:r>
            <a:r>
              <a:rPr lang="en-US" sz="1200" b="1" baseline="0" dirty="0" smtClean="0"/>
              <a:t>More Entrance Effects</a:t>
            </a:r>
            <a:r>
              <a:rPr lang="en-US" sz="1200" baseline="0" dirty="0" smtClean="0"/>
              <a:t>. </a:t>
            </a:r>
            <a:r>
              <a:rPr lang="en-US" sz="1200" b="0" baseline="0" dirty="0" smtClean="0"/>
              <a:t>In the </a:t>
            </a:r>
            <a:r>
              <a:rPr lang="en-US" sz="1200" b="1" baseline="0" dirty="0" smtClean="0"/>
              <a:t>Add Entrance Effect </a:t>
            </a:r>
            <a:r>
              <a:rPr lang="en-US" sz="1200" b="0" baseline="0" dirty="0" smtClean="0"/>
              <a:t>dialog box, under </a:t>
            </a:r>
            <a:r>
              <a:rPr lang="en-US" sz="1200" b="1" baseline="0" dirty="0" smtClean="0"/>
              <a:t>Basic</a:t>
            </a:r>
            <a:r>
              <a:rPr lang="en-US" sz="1200" b="0" baseline="0" dirty="0" smtClean="0"/>
              <a:t>, click </a:t>
            </a:r>
            <a:r>
              <a:rPr lang="en-US" sz="1200" b="1" baseline="0" dirty="0" smtClean="0"/>
              <a:t>Peek In</a:t>
            </a:r>
            <a:r>
              <a:rPr lang="en-US" sz="1200" b="0" baseline="0" dirty="0" smtClean="0"/>
              <a:t>, and then click </a:t>
            </a:r>
            <a:r>
              <a:rPr lang="en-US" sz="1200" b="1" baseline="0" dirty="0" smtClean="0"/>
              <a:t>OK</a:t>
            </a:r>
            <a:r>
              <a:rPr lang="en-US" sz="1200" baseline="0" dirty="0" smtClean="0"/>
              <a:t>.</a:t>
            </a:r>
          </a:p>
          <a:p>
            <a:pPr marL="228600" indent="-228600">
              <a:buFont typeface="+mj-lt"/>
              <a:buAutoNum type="arabicPeriod"/>
            </a:pPr>
            <a:r>
              <a:rPr lang="en-US" sz="1200" baseline="0" dirty="0" smtClean="0"/>
              <a:t>Also on the </a:t>
            </a:r>
            <a:r>
              <a:rPr lang="en-US" sz="1200" b="1" baseline="0" dirty="0" smtClean="0"/>
              <a:t>Animations</a:t>
            </a:r>
            <a:r>
              <a:rPr lang="en-US" sz="1200" baseline="0" dirty="0" smtClean="0"/>
              <a:t> tab, in the </a:t>
            </a:r>
            <a:r>
              <a:rPr lang="en-US" sz="1200" b="1" baseline="0" dirty="0" smtClean="0"/>
              <a:t>Timing</a:t>
            </a:r>
            <a:r>
              <a:rPr lang="en-US" sz="1200" baseline="0" dirty="0" smtClean="0"/>
              <a:t> group, in the </a:t>
            </a:r>
            <a:r>
              <a:rPr lang="en-US" sz="1200" b="1" baseline="0" dirty="0" smtClean="0"/>
              <a:t>Duration</a:t>
            </a:r>
            <a:r>
              <a:rPr lang="en-US" sz="1200" baseline="0" dirty="0" smtClean="0"/>
              <a:t> box, enter </a:t>
            </a:r>
            <a:r>
              <a:rPr lang="en-US" sz="1200" b="1" baseline="0" dirty="0" smtClean="0"/>
              <a:t>1.00 seconds</a:t>
            </a:r>
            <a:r>
              <a:rPr lang="en-US" sz="1200" baseline="0" dirty="0" smtClean="0"/>
              <a:t>.</a:t>
            </a:r>
          </a:p>
          <a:p>
            <a:pPr marL="228600" indent="-228600">
              <a:buFont typeface="+mj-lt"/>
              <a:buAutoNum type="arabicPeriod"/>
            </a:pPr>
            <a:r>
              <a:rPr lang="en-US" sz="1200" baseline="0" dirty="0" smtClean="0"/>
              <a:t>Also on the </a:t>
            </a:r>
            <a:r>
              <a:rPr lang="en-US" sz="1200" b="1" baseline="0" dirty="0" smtClean="0"/>
              <a:t>Animations</a:t>
            </a:r>
            <a:r>
              <a:rPr lang="en-US" sz="1200" baseline="0" dirty="0" smtClean="0"/>
              <a:t> tab, in the </a:t>
            </a:r>
            <a:r>
              <a:rPr lang="en-US" sz="1200" b="1" baseline="0" dirty="0" smtClean="0"/>
              <a:t>Animation</a:t>
            </a:r>
            <a:r>
              <a:rPr lang="en-US" sz="1200" baseline="0" dirty="0" smtClean="0"/>
              <a:t> group, click </a:t>
            </a:r>
            <a:r>
              <a:rPr lang="en-US" sz="1200" b="1" baseline="0" dirty="0" smtClean="0"/>
              <a:t>Effect Options</a:t>
            </a:r>
            <a:r>
              <a:rPr lang="en-US" sz="120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Under </a:t>
            </a:r>
            <a:r>
              <a:rPr lang="en-US" sz="1200" b="1" baseline="0" dirty="0" smtClean="0"/>
              <a:t>Direction</a:t>
            </a:r>
            <a:r>
              <a:rPr lang="en-US" sz="1200" baseline="0" dirty="0" smtClean="0"/>
              <a:t>, select </a:t>
            </a:r>
            <a:r>
              <a:rPr lang="en-US" sz="1200" b="1" baseline="0" dirty="0" smtClean="0"/>
              <a:t>From Bottom</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Under </a:t>
            </a:r>
            <a:r>
              <a:rPr lang="en-US" sz="1200" b="1" baseline="0" dirty="0" smtClean="0"/>
              <a:t>Sequence</a:t>
            </a:r>
            <a:r>
              <a:rPr lang="en-US" sz="1200" baseline="0" dirty="0" smtClean="0"/>
              <a:t>, select </a:t>
            </a:r>
            <a:r>
              <a:rPr lang="en-US" sz="1200" b="1" baseline="0" dirty="0" smtClean="0"/>
              <a:t>One by One</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on the </a:t>
            </a:r>
            <a:r>
              <a:rPr lang="en-US" sz="1200" b="1" baseline="0" dirty="0" smtClean="0"/>
              <a:t>Animations</a:t>
            </a:r>
            <a:r>
              <a:rPr lang="en-US" sz="1200" baseline="0" dirty="0" smtClean="0"/>
              <a:t> tab, in the </a:t>
            </a:r>
            <a:r>
              <a:rPr lang="en-US" sz="1200" b="1" baseline="0" dirty="0" smtClean="0"/>
              <a:t>Advanced Animation </a:t>
            </a:r>
            <a:r>
              <a:rPr lang="en-US" sz="1200" baseline="0" dirty="0" smtClean="0"/>
              <a:t>group, click </a:t>
            </a:r>
            <a:r>
              <a:rPr lang="en-US" sz="1200" b="1" baseline="0" dirty="0" smtClean="0"/>
              <a:t>Animation Pane</a:t>
            </a:r>
            <a:r>
              <a:rPr lang="en-US" sz="1200" baseline="0" dirty="0" smtClean="0"/>
              <a:t>. In the </a:t>
            </a:r>
            <a:r>
              <a:rPr lang="en-US" sz="1200" b="1" baseline="0" dirty="0" smtClean="0"/>
              <a:t>Animation Pane</a:t>
            </a:r>
            <a:r>
              <a:rPr lang="en-US" sz="1200" baseline="0" dirty="0" smtClean="0"/>
              <a:t>, click the double arrow under the animation effect to expand the contents of the list of effects.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a:t>
            </a:r>
            <a:r>
              <a:rPr lang="en-US" sz="1200" baseline="0" dirty="0" smtClean="0"/>
              <a:t> </a:t>
            </a:r>
            <a:r>
              <a:rPr lang="en-US" sz="1200" b="1" baseline="0" dirty="0" smtClean="0"/>
              <a:t>Pane</a:t>
            </a:r>
            <a:r>
              <a:rPr lang="en-US" sz="1200" baseline="0" dirty="0" smtClean="0"/>
              <a:t>, s</a:t>
            </a:r>
            <a:r>
              <a:rPr lang="en-US" sz="1200" dirty="0" smtClean="0"/>
              <a:t>elect the first animation effect.</a:t>
            </a:r>
            <a:r>
              <a:rPr lang="en-US" sz="1200" baseline="0" dirty="0" smtClean="0"/>
              <a:t> On the </a:t>
            </a:r>
            <a:r>
              <a:rPr lang="en-US" sz="1200" b="1" baseline="0" dirty="0" smtClean="0"/>
              <a:t>Animations</a:t>
            </a:r>
            <a:r>
              <a:rPr lang="en-US" sz="1200" baseline="0" dirty="0" smtClean="0"/>
              <a:t> tab, in the </a:t>
            </a:r>
            <a:r>
              <a:rPr lang="en-US" sz="1200" b="1" baseline="0" dirty="0" smtClean="0"/>
              <a:t>Timing</a:t>
            </a:r>
            <a:r>
              <a:rPr lang="en-US" sz="1200" baseline="0" dirty="0" smtClean="0"/>
              <a:t> group</a:t>
            </a:r>
            <a:r>
              <a:rPr lang="en-US" sz="1200" b="0" baseline="0" dirty="0" smtClean="0"/>
              <a:t>, in the </a:t>
            </a:r>
            <a:r>
              <a:rPr lang="en-US" sz="1200" b="1" baseline="0" dirty="0" smtClean="0"/>
              <a:t>Start</a:t>
            </a:r>
            <a:r>
              <a:rPr lang="en-US" sz="1200" b="0" baseline="0" dirty="0" smtClean="0"/>
              <a:t> list, select </a:t>
            </a:r>
            <a:r>
              <a:rPr lang="en-US" sz="1200" b="1" baseline="0" dirty="0" smtClean="0"/>
              <a:t>With Previous</a:t>
            </a:r>
            <a:r>
              <a:rPr lang="en-US" sz="1200" b="0" baseline="0" dirty="0" smtClean="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 Pane</a:t>
            </a:r>
            <a:r>
              <a:rPr lang="en-US" sz="1200" baseline="0" dirty="0" smtClean="0"/>
              <a:t>, press and hold CTRL, select the second, fourth, sixth, and eighth </a:t>
            </a:r>
            <a:r>
              <a:rPr lang="en-US" sz="1200" b="0" baseline="0" dirty="0" smtClean="0"/>
              <a:t>animation effects </a:t>
            </a:r>
            <a:r>
              <a:rPr lang="en-US" sz="1200" baseline="0" dirty="0" smtClean="0"/>
              <a:t>(peek-in effects for the bulleted lists). On the </a:t>
            </a:r>
            <a:r>
              <a:rPr lang="en-US" sz="1200" b="1" baseline="0" dirty="0" smtClean="0"/>
              <a:t>Animations</a:t>
            </a:r>
            <a:r>
              <a:rPr lang="en-US" sz="1200" baseline="0" dirty="0" smtClean="0"/>
              <a:t> tab, in the </a:t>
            </a:r>
            <a:r>
              <a:rPr lang="en-US" sz="1200" b="1" baseline="0" dirty="0" smtClean="0"/>
              <a:t>Timing</a:t>
            </a:r>
            <a:r>
              <a:rPr lang="en-US" sz="1200" baseline="0" dirty="0" smtClean="0"/>
              <a:t> group, </a:t>
            </a:r>
            <a:r>
              <a:rPr lang="en-US" sz="1200" b="0" baseline="0" dirty="0" smtClean="0"/>
              <a:t>in the </a:t>
            </a:r>
            <a:r>
              <a:rPr lang="en-US" sz="1200" b="1" baseline="0" dirty="0" smtClean="0"/>
              <a:t>Start</a:t>
            </a:r>
            <a:r>
              <a:rPr lang="en-US" sz="1200" b="0" baseline="0" dirty="0" smtClean="0"/>
              <a:t> list, select </a:t>
            </a:r>
            <a:r>
              <a:rPr lang="en-US" sz="1200" b="1" baseline="0" dirty="0" smtClean="0"/>
              <a:t>With Previous</a:t>
            </a:r>
            <a:r>
              <a:rPr lang="en-US" sz="1200" baseline="0" dirty="0" smtClean="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on the </a:t>
            </a:r>
            <a:r>
              <a:rPr lang="en-US" sz="1200" b="1" baseline="0" dirty="0" smtClean="0"/>
              <a:t>Animations</a:t>
            </a:r>
            <a:r>
              <a:rPr lang="en-US" sz="1200" baseline="0" dirty="0" smtClean="0"/>
              <a:t> tab, in the </a:t>
            </a:r>
            <a:r>
              <a:rPr lang="en-US" sz="1200" b="1" baseline="0" dirty="0" smtClean="0"/>
              <a:t>Animation</a:t>
            </a:r>
            <a:r>
              <a:rPr lang="en-US" sz="1200" baseline="0" dirty="0" smtClean="0"/>
              <a:t> group, click </a:t>
            </a:r>
            <a:r>
              <a:rPr lang="en-US" sz="1200" b="1" baseline="0" dirty="0" smtClean="0"/>
              <a:t>Effect</a:t>
            </a:r>
            <a:r>
              <a:rPr lang="en-US" sz="1200" baseline="0" dirty="0" smtClean="0"/>
              <a:t> </a:t>
            </a:r>
            <a:r>
              <a:rPr lang="en-US" sz="1200" b="1" baseline="0" dirty="0" smtClean="0"/>
              <a:t>Options</a:t>
            </a:r>
            <a:r>
              <a:rPr lang="en-US" sz="1200" baseline="0" dirty="0" smtClean="0"/>
              <a:t>, and then under </a:t>
            </a:r>
            <a:r>
              <a:rPr lang="en-US" sz="1200" b="1" baseline="0" dirty="0" smtClean="0"/>
              <a:t>Direction</a:t>
            </a:r>
            <a:r>
              <a:rPr lang="en-US" sz="1200" baseline="0" dirty="0" smtClean="0"/>
              <a:t> click </a:t>
            </a:r>
            <a:r>
              <a:rPr lang="en-US" sz="1200" b="1" baseline="0" dirty="0" smtClean="0"/>
              <a:t>From Top</a:t>
            </a:r>
            <a:r>
              <a:rPr lang="en-US" sz="1200" b="0" baseline="0" dirty="0" smtClean="0"/>
              <a:t>. </a:t>
            </a:r>
          </a:p>
          <a:p>
            <a:endParaRPr lang="en-US" sz="1200" dirty="0" smtClean="0"/>
          </a:p>
          <a:p>
            <a:endParaRPr lang="en-US" sz="1200" dirty="0" smtClean="0"/>
          </a:p>
          <a:p>
            <a:r>
              <a:rPr lang="en-US" sz="1200" baseline="0" dirty="0" smtClean="0"/>
              <a:t>To reproduce the background effects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 </a:t>
            </a:r>
            <a:r>
              <a:rPr lang="en-US" sz="1200" kern="1200" dirty="0" smtClean="0">
                <a:solidFill>
                  <a:schemeClr val="tx1"/>
                </a:solidFill>
                <a:latin typeface="+mn-lt"/>
                <a:ea typeface="+mn-ea"/>
                <a:cs typeface="+mn-cs"/>
              </a:rPr>
              <a:t>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Radial</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From Center </a:t>
            </a:r>
            <a:r>
              <a:rPr lang="en-US" sz="1200" b="0" kern="1200" dirty="0" smtClean="0">
                <a:solidFill>
                  <a:schemeClr val="tx1"/>
                </a:solidFill>
                <a:latin typeface="+mn-lt"/>
                <a:ea typeface="+mn-ea"/>
                <a:cs typeface="+mn-cs"/>
              </a:rPr>
              <a:t>(third option from the left).</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two stops appear in the slider</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a:t>
            </a:r>
            <a:r>
              <a:rPr lang="en-US" sz="1200" b="0" kern="1200" dirty="0" smtClean="0">
                <a:solidFill>
                  <a:schemeClr val="tx1"/>
                </a:solidFill>
                <a:latin typeface="+mn-lt"/>
                <a:ea typeface="+mn-ea"/>
                <a:cs typeface="+mn-cs"/>
              </a:rPr>
              <a:t>(first row, first option from the left). </a:t>
            </a:r>
            <a:endParaRPr lang="en-US" sz="1200" b="1" kern="1200" baseline="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last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White, Background</a:t>
            </a:r>
            <a:r>
              <a:rPr lang="en-US" sz="1200" b="1" kern="1200" baseline="0" dirty="0" smtClean="0">
                <a:solidFill>
                  <a:schemeClr val="tx1"/>
                </a:solidFill>
                <a:latin typeface="+mn-lt"/>
                <a:ea typeface="+mn-ea"/>
                <a:cs typeface="+mn-cs"/>
              </a:rPr>
              <a:t> 1, Darker 35% </a:t>
            </a:r>
            <a:r>
              <a:rPr lang="en-US" sz="1200" b="0" kern="1200" baseline="0" dirty="0" smtClean="0">
                <a:solidFill>
                  <a:schemeClr val="tx1"/>
                </a:solidFill>
                <a:latin typeface="+mn-lt"/>
                <a:ea typeface="+mn-ea"/>
                <a:cs typeface="+mn-cs"/>
              </a:rPr>
              <a:t>(fifth row, first option from the left).</a:t>
            </a:r>
            <a:endParaRPr lang="en-US" sz="1200" b="0" dirty="0" smtClean="0"/>
          </a:p>
          <a:p>
            <a:endParaRPr lang="en-US" sz="1400" dirty="0" smtClean="0"/>
          </a:p>
        </p:txBody>
      </p:sp>
      <p:sp>
        <p:nvSpPr>
          <p:cNvPr id="5" name="Slide Image Placeholder 4"/>
          <p:cNvSpPr>
            <a:spLocks noGrp="1" noRot="1" noChangeAspect="1"/>
          </p:cNvSpPr>
          <p:nvPr>
            <p:ph type="sldImg"/>
          </p:nvPr>
        </p:nvSpPr>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sz="1400" b="1" dirty="0" smtClean="0"/>
              <a:t>Animated SmartArt horizontal bullet list</a:t>
            </a:r>
          </a:p>
          <a:p>
            <a:r>
              <a:rPr lang="en-US" sz="1400" dirty="0" smtClean="0"/>
              <a:t>(Intermediate)</a:t>
            </a:r>
          </a:p>
          <a:p>
            <a:endParaRPr lang="en-US" sz="1400" dirty="0" smtClean="0"/>
          </a:p>
          <a:p>
            <a:endParaRPr lang="en-US" sz="1400" dirty="0" smtClean="0"/>
          </a:p>
          <a:p>
            <a:r>
              <a:rPr lang="en-US" sz="1200" dirty="0" smtClean="0"/>
              <a:t>To reproduce the SmartArt effects on this slide, do the following:</a:t>
            </a:r>
          </a:p>
          <a:p>
            <a:pPr marL="228600" indent="-228600">
              <a:buFont typeface="+mj-lt"/>
              <a:buAutoNum type="arabicPeriod"/>
            </a:pPr>
            <a:r>
              <a:rPr lang="en-US" sz="1200" b="0" dirty="0" smtClean="0"/>
              <a:t>On the </a:t>
            </a:r>
            <a:r>
              <a:rPr lang="en-US" sz="1200" b="1" dirty="0" smtClean="0"/>
              <a:t>Home</a:t>
            </a:r>
            <a:r>
              <a:rPr lang="en-US" sz="1200" b="0" dirty="0" smtClean="0"/>
              <a:t> tab, in the </a:t>
            </a:r>
            <a:r>
              <a:rPr lang="en-US" sz="1200" b="1" dirty="0" smtClean="0"/>
              <a:t>Slides</a:t>
            </a:r>
            <a:r>
              <a:rPr lang="en-US" sz="1200" b="0" dirty="0" smtClean="0"/>
              <a:t> group, click </a:t>
            </a:r>
            <a:r>
              <a:rPr lang="en-US" sz="1200" b="1" dirty="0" smtClean="0"/>
              <a:t>Layout</a:t>
            </a:r>
            <a:r>
              <a:rPr lang="en-US" sz="1200" b="0" dirty="0" smtClean="0"/>
              <a:t>, and then click</a:t>
            </a:r>
            <a:r>
              <a:rPr lang="en-US" sz="1200" b="0" baseline="0" dirty="0" smtClean="0"/>
              <a:t> </a:t>
            </a:r>
            <a:r>
              <a:rPr lang="en-US" sz="1200" b="1" baseline="0" dirty="0" smtClean="0"/>
              <a:t>Blank</a:t>
            </a:r>
            <a:r>
              <a:rPr lang="en-US" sz="1200" b="0" baseline="0" dirty="0" smtClean="0"/>
              <a:t>. </a:t>
            </a:r>
          </a:p>
          <a:p>
            <a:pPr marL="228600" indent="-228600">
              <a:buFont typeface="+mj-lt"/>
              <a:buAutoNum type="arabicPeriod"/>
            </a:pPr>
            <a:r>
              <a:rPr lang="en-US" sz="1200" b="0" dirty="0" smtClean="0"/>
              <a:t>On the </a:t>
            </a:r>
            <a:r>
              <a:rPr lang="en-US" sz="1200" b="1" dirty="0" smtClean="0"/>
              <a:t>Insert tab</a:t>
            </a:r>
            <a:r>
              <a:rPr lang="en-US" sz="1200" b="0" dirty="0" smtClean="0"/>
              <a:t>, in the </a:t>
            </a:r>
            <a:r>
              <a:rPr lang="en-US" sz="1200" b="1" dirty="0" smtClean="0"/>
              <a:t>Illustrations</a:t>
            </a:r>
            <a:r>
              <a:rPr lang="en-US" sz="1200" dirty="0" smtClean="0"/>
              <a:t> group, click </a:t>
            </a:r>
            <a:r>
              <a:rPr lang="en-US" sz="1200" b="1" dirty="0" smtClean="0"/>
              <a:t>SmartArt</a:t>
            </a:r>
            <a:r>
              <a:rPr lang="en-US" sz="1200" b="0" dirty="0" smtClean="0"/>
              <a:t>. </a:t>
            </a:r>
            <a:r>
              <a:rPr lang="en-US" sz="1200" b="0" baseline="0" dirty="0" smtClean="0"/>
              <a:t>In the </a:t>
            </a:r>
            <a:r>
              <a:rPr lang="en-US" sz="1200" b="1" baseline="0" dirty="0" smtClean="0"/>
              <a:t>Choose a SmartArt Graphic</a:t>
            </a:r>
            <a:r>
              <a:rPr lang="en-US" sz="1200" b="0" baseline="0" dirty="0" smtClean="0"/>
              <a:t> dialog box, in the left pane, click </a:t>
            </a:r>
            <a:r>
              <a:rPr lang="en-US" sz="1200" b="1" baseline="0" dirty="0" smtClean="0"/>
              <a:t>List</a:t>
            </a:r>
            <a:r>
              <a:rPr lang="en-US" sz="1200" b="0" baseline="0" dirty="0" smtClean="0"/>
              <a:t>. In the </a:t>
            </a:r>
            <a:r>
              <a:rPr lang="en-US" sz="1200" b="1" baseline="0" dirty="0" smtClean="0"/>
              <a:t>List</a:t>
            </a:r>
            <a:r>
              <a:rPr lang="en-US" sz="1200" b="0" baseline="0" dirty="0" smtClean="0"/>
              <a:t> pane, click </a:t>
            </a:r>
            <a:r>
              <a:rPr lang="en-US" sz="1200" b="1" baseline="0" dirty="0" smtClean="0"/>
              <a:t>Horizontal Bullet List</a:t>
            </a:r>
            <a:r>
              <a:rPr lang="en-US" sz="1200" baseline="0" dirty="0" smtClean="0"/>
              <a:t>, and then click </a:t>
            </a:r>
            <a:r>
              <a:rPr lang="en-US" sz="1200" b="1" baseline="0" dirty="0" smtClean="0"/>
              <a:t>OK</a:t>
            </a:r>
            <a:r>
              <a:rPr lang="en-US" sz="1200" baseline="0" dirty="0" smtClean="0"/>
              <a:t> to insert the graphic into the slide.</a:t>
            </a:r>
            <a:endParaRPr lang="en-US" sz="1200" b="0" dirty="0" smtClean="0"/>
          </a:p>
          <a:p>
            <a:pPr marL="228600" indent="-228600">
              <a:buFont typeface="+mj-lt"/>
              <a:buAutoNum type="arabicPeriod"/>
            </a:pPr>
            <a:r>
              <a:rPr lang="en-US" sz="1200" b="0" baseline="0" dirty="0" smtClean="0"/>
              <a:t>On the slide, in the graphic, select the third “topic” rectangle from the left. Under </a:t>
            </a:r>
            <a:r>
              <a:rPr lang="en-US" sz="1200" b="1" baseline="0" dirty="0" smtClean="0"/>
              <a:t>SmartArt</a:t>
            </a:r>
            <a:r>
              <a:rPr lang="en-US" sz="1200" b="0" baseline="0" dirty="0" smtClean="0"/>
              <a:t> </a:t>
            </a:r>
            <a:r>
              <a:rPr lang="en-US" sz="1200" b="1" baseline="0" dirty="0" smtClean="0"/>
              <a:t>Tools</a:t>
            </a:r>
            <a:r>
              <a:rPr lang="en-US" sz="1200" b="0" baseline="0" dirty="0" smtClean="0"/>
              <a:t>, on the </a:t>
            </a:r>
            <a:r>
              <a:rPr lang="en-US" sz="1200" b="1" baseline="0" dirty="0" smtClean="0"/>
              <a:t>Design</a:t>
            </a:r>
            <a:r>
              <a:rPr lang="en-US" sz="1200" b="0" baseline="0" dirty="0" smtClean="0"/>
              <a:t> tab, in the </a:t>
            </a:r>
            <a:r>
              <a:rPr lang="en-US" sz="1200" b="1" baseline="0" dirty="0" smtClean="0"/>
              <a:t>Create</a:t>
            </a:r>
            <a:r>
              <a:rPr lang="en-US" sz="1200" b="0" baseline="0" dirty="0" smtClean="0"/>
              <a:t> </a:t>
            </a:r>
            <a:r>
              <a:rPr lang="en-US" sz="1200" b="1" baseline="0" dirty="0" smtClean="0"/>
              <a:t>Graphic</a:t>
            </a:r>
            <a:r>
              <a:rPr lang="en-US" sz="1200" b="0" baseline="0" dirty="0" smtClean="0"/>
              <a:t> group, click the arrow next to </a:t>
            </a:r>
            <a:r>
              <a:rPr lang="en-US" sz="1200" b="1" baseline="0" dirty="0" smtClean="0"/>
              <a:t>Add</a:t>
            </a:r>
            <a:r>
              <a:rPr lang="en-US" sz="1200" b="0" baseline="0" dirty="0" smtClean="0"/>
              <a:t> </a:t>
            </a:r>
            <a:r>
              <a:rPr lang="en-US" sz="1200" b="1" baseline="0" dirty="0" smtClean="0"/>
              <a:t>Shape</a:t>
            </a:r>
            <a:r>
              <a:rPr lang="en-US" sz="1200" b="0" baseline="0" dirty="0" smtClean="0"/>
              <a:t>, and then click </a:t>
            </a:r>
            <a:r>
              <a:rPr lang="en-US" sz="1200" b="1" baseline="0" dirty="0" smtClean="0"/>
              <a:t>Add</a:t>
            </a:r>
            <a:r>
              <a:rPr lang="en-US" sz="1200" b="0" baseline="0" dirty="0" smtClean="0"/>
              <a:t> </a:t>
            </a:r>
            <a:r>
              <a:rPr lang="en-US" sz="1200" b="1" baseline="0" dirty="0" smtClean="0"/>
              <a:t>Shape</a:t>
            </a:r>
            <a:r>
              <a:rPr lang="en-US" sz="1200" b="0" baseline="0" dirty="0" smtClean="0"/>
              <a:t> </a:t>
            </a:r>
            <a:r>
              <a:rPr lang="en-US" sz="1200" b="1" baseline="0" dirty="0" smtClean="0"/>
              <a:t>After</a:t>
            </a:r>
            <a:r>
              <a:rPr lang="en-US" sz="1200" b="0" baseline="0" dirty="0" smtClean="0"/>
              <a:t>.</a:t>
            </a:r>
          </a:p>
          <a:p>
            <a:pPr marL="228600" indent="-228600">
              <a:buFont typeface="+mj-lt"/>
              <a:buAutoNum type="arabicPeriod"/>
            </a:pPr>
            <a:r>
              <a:rPr lang="en-US" sz="1200" dirty="0" smtClean="0"/>
              <a:t>Select</a:t>
            </a:r>
            <a:r>
              <a:rPr lang="en-US" sz="1200" baseline="0" dirty="0" smtClean="0"/>
              <a:t> the graphic, and then click one of the arrows on the left border. In the </a:t>
            </a:r>
            <a:r>
              <a:rPr lang="en-US" sz="1200" b="1" baseline="0" dirty="0" smtClean="0"/>
              <a:t>Type your text here </a:t>
            </a:r>
            <a:r>
              <a:rPr lang="en-US" sz="1200" baseline="0" dirty="0" smtClean="0"/>
              <a:t>dialog box, enter text for the topic headings and bullet points. (</a:t>
            </a:r>
            <a:r>
              <a:rPr lang="en-US" sz="1200" b="0" baseline="0" dirty="0" smtClean="0"/>
              <a:t>Note: To create a bulleted list below the new, fourth “topic” rectangle, select the topic heading text box in the </a:t>
            </a:r>
            <a:r>
              <a:rPr lang="en-US" sz="1200" b="1" baseline="0" dirty="0" smtClean="0"/>
              <a:t>Type your text here </a:t>
            </a:r>
            <a:r>
              <a:rPr lang="en-US" sz="1200" b="0" baseline="0" dirty="0" smtClean="0"/>
              <a:t>dialog box, and then under </a:t>
            </a:r>
            <a:r>
              <a:rPr lang="en-US" sz="1200" b="1" baseline="0" dirty="0" smtClean="0"/>
              <a:t>SmartArt</a:t>
            </a:r>
            <a:r>
              <a:rPr lang="en-US" sz="1200" b="0" baseline="0" dirty="0" smtClean="0"/>
              <a:t> </a:t>
            </a:r>
            <a:r>
              <a:rPr lang="en-US" sz="1200" b="1" baseline="0" dirty="0" smtClean="0"/>
              <a:t>Tools</a:t>
            </a:r>
            <a:r>
              <a:rPr lang="en-US" sz="1200" b="0" baseline="0" dirty="0" smtClean="0"/>
              <a:t>, on the </a:t>
            </a:r>
            <a:r>
              <a:rPr lang="en-US" sz="1200" b="1" baseline="0" dirty="0" smtClean="0"/>
              <a:t>Design</a:t>
            </a:r>
            <a:r>
              <a:rPr lang="en-US" sz="1200" b="0" baseline="0" dirty="0" smtClean="0"/>
              <a:t> tab, in the </a:t>
            </a:r>
            <a:r>
              <a:rPr lang="en-US" sz="1200" b="1" baseline="0" dirty="0" smtClean="0"/>
              <a:t>Create</a:t>
            </a:r>
            <a:r>
              <a:rPr lang="en-US" sz="1200" b="0" baseline="0" dirty="0" smtClean="0"/>
              <a:t> </a:t>
            </a:r>
            <a:r>
              <a:rPr lang="en-US" sz="1200" b="1" baseline="0" dirty="0" smtClean="0"/>
              <a:t>Graphic</a:t>
            </a:r>
            <a:r>
              <a:rPr lang="en-US" sz="1200" b="0" baseline="0" dirty="0" smtClean="0"/>
              <a:t> group, click </a:t>
            </a:r>
            <a:r>
              <a:rPr lang="en-US" sz="1200" b="1" baseline="0" dirty="0" smtClean="0"/>
              <a:t>Add</a:t>
            </a:r>
            <a:r>
              <a:rPr lang="en-US" sz="1200" b="0" baseline="0" dirty="0" smtClean="0"/>
              <a:t> </a:t>
            </a:r>
            <a:r>
              <a:rPr lang="en-US" sz="1200" b="1" baseline="0" dirty="0" smtClean="0"/>
              <a:t>Bullet</a:t>
            </a:r>
            <a:r>
              <a:rPr lang="en-US" sz="1200" b="0" baseline="0" dirty="0" smtClean="0"/>
              <a:t>. Enter text into the new bullet text box. Repeat the process to add a second bullet.)</a:t>
            </a:r>
          </a:p>
          <a:p>
            <a:pPr marL="228600" indent="-228600">
              <a:buFont typeface="+mj-lt"/>
              <a:buAutoNum type="arabicPeriod"/>
            </a:pPr>
            <a:r>
              <a:rPr lang="en-US" sz="1200" b="0" baseline="0" dirty="0" smtClean="0"/>
              <a:t>Select the graphic. Under </a:t>
            </a:r>
            <a:r>
              <a:rPr lang="en-US" sz="1200" b="1" baseline="0" dirty="0" smtClean="0"/>
              <a:t>SmartArt Tools</a:t>
            </a:r>
            <a:r>
              <a:rPr lang="en-US" sz="1200" b="0" baseline="0" dirty="0" smtClean="0"/>
              <a:t>, on the </a:t>
            </a:r>
            <a:r>
              <a:rPr lang="en-US" sz="1200" b="1" baseline="0" dirty="0" smtClean="0"/>
              <a:t>Format</a:t>
            </a:r>
            <a:r>
              <a:rPr lang="en-US" sz="1200" b="0" baseline="0" dirty="0" smtClean="0"/>
              <a:t> tab, click </a:t>
            </a:r>
            <a:r>
              <a:rPr lang="en-US" sz="1200" b="1" baseline="0" dirty="0" smtClean="0"/>
              <a:t>Size</a:t>
            </a:r>
            <a:r>
              <a:rPr lang="en-US" sz="1200" b="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Height</a:t>
            </a:r>
            <a:r>
              <a:rPr lang="en-US" sz="1200" b="0" baseline="0" dirty="0" smtClean="0"/>
              <a:t> box, enter </a:t>
            </a:r>
            <a:r>
              <a:rPr lang="en-US" sz="1200" b="1" baseline="0" dirty="0" smtClean="0"/>
              <a:t>4.44”</a:t>
            </a:r>
            <a:r>
              <a:rPr lang="en-US" sz="1200" b="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Width</a:t>
            </a:r>
            <a:r>
              <a:rPr lang="en-US" sz="1200" b="0" baseline="0" dirty="0" smtClean="0"/>
              <a:t> box, enter </a:t>
            </a:r>
            <a:r>
              <a:rPr lang="en-US" sz="1200" b="1" baseline="0" dirty="0" smtClean="0"/>
              <a:t>9.47”</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6"/>
              <a:tabLst/>
              <a:defRPr/>
            </a:pPr>
            <a:r>
              <a:rPr lang="en-US" sz="1200" b="0" baseline="0" dirty="0" smtClean="0"/>
              <a:t>Under </a:t>
            </a:r>
            <a:r>
              <a:rPr lang="en-US" sz="1200" b="1" baseline="0" dirty="0" smtClean="0"/>
              <a:t>SmartArt Tools</a:t>
            </a:r>
            <a:r>
              <a:rPr lang="en-US" sz="1200" b="0" baseline="0" dirty="0" smtClean="0"/>
              <a:t>, on the </a:t>
            </a:r>
            <a:r>
              <a:rPr lang="en-US" sz="1200" b="1" baseline="0" dirty="0" smtClean="0"/>
              <a:t>Format</a:t>
            </a:r>
            <a:r>
              <a:rPr lang="en-US" sz="1200" b="0" baseline="0" dirty="0" smtClean="0"/>
              <a:t> tab, click </a:t>
            </a:r>
            <a:r>
              <a:rPr lang="en-US" sz="1200" b="1" baseline="0" dirty="0" smtClean="0"/>
              <a:t>Arrange</a:t>
            </a:r>
            <a:r>
              <a:rPr lang="en-US" sz="1200" b="0" baseline="0" dirty="0" smtClean="0"/>
              <a:t>, click </a:t>
            </a:r>
            <a:r>
              <a:rPr lang="en-US" sz="1200" b="1" baseline="0" dirty="0" smtClean="0"/>
              <a:t>Align</a:t>
            </a:r>
            <a:r>
              <a:rPr lang="en-US" sz="1200" b="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Click </a:t>
            </a:r>
            <a:r>
              <a:rPr lang="en-US" sz="1200" b="1" baseline="0" dirty="0" smtClean="0"/>
              <a:t>Align to Slide</a:t>
            </a:r>
            <a:r>
              <a:rPr lang="en-US" sz="1200" b="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Click </a:t>
            </a:r>
            <a:r>
              <a:rPr lang="en-US" sz="1200" b="1" baseline="0" dirty="0" smtClean="0"/>
              <a:t>Align Middle</a:t>
            </a:r>
            <a:r>
              <a:rPr lang="en-US" sz="1200" b="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Click </a:t>
            </a:r>
            <a:r>
              <a:rPr lang="en-US" sz="1200" b="1" baseline="0" dirty="0" smtClean="0"/>
              <a:t>Align Center</a:t>
            </a:r>
            <a:r>
              <a:rPr lang="en-US" sz="1200" b="0" baseline="0" dirty="0" smtClean="0"/>
              <a:t>. </a:t>
            </a:r>
          </a:p>
          <a:p>
            <a:pPr marL="228600" indent="-228600">
              <a:buFont typeface="+mj-lt"/>
              <a:buAutoNum type="arabicPeriod" startAt="7"/>
            </a:pPr>
            <a:r>
              <a:rPr lang="en-US" sz="1200" dirty="0" smtClean="0"/>
              <a:t>On the slide, select</a:t>
            </a:r>
            <a:r>
              <a:rPr lang="en-US" sz="1200" baseline="0" dirty="0" smtClean="0"/>
              <a:t> the graphic. On the </a:t>
            </a:r>
            <a:r>
              <a:rPr lang="en-US" sz="1200" b="1" baseline="0" dirty="0" smtClean="0"/>
              <a:t>Design</a:t>
            </a:r>
            <a:r>
              <a:rPr lang="en-US" sz="1200" baseline="0" dirty="0" smtClean="0"/>
              <a:t> tab, in the </a:t>
            </a:r>
            <a:r>
              <a:rPr lang="en-US" sz="1200" b="1" baseline="0" dirty="0" smtClean="0"/>
              <a:t>Themes</a:t>
            </a:r>
            <a:r>
              <a:rPr lang="en-US" sz="1200" baseline="0" dirty="0" smtClean="0"/>
              <a:t> group, click </a:t>
            </a:r>
            <a:r>
              <a:rPr lang="en-US" sz="1200" b="1" baseline="0" dirty="0" smtClean="0"/>
              <a:t>Colors</a:t>
            </a:r>
            <a:r>
              <a:rPr lang="en-US" sz="1200" b="0" baseline="0" dirty="0" smtClean="0"/>
              <a:t>,</a:t>
            </a:r>
            <a:r>
              <a:rPr lang="en-US" sz="1200" b="1" baseline="0" dirty="0" smtClean="0"/>
              <a:t> </a:t>
            </a:r>
            <a:r>
              <a:rPr lang="en-US" sz="1200" b="0" baseline="0" dirty="0" smtClean="0"/>
              <a:t>and then under </a:t>
            </a:r>
            <a:r>
              <a:rPr lang="en-US" sz="1200" b="1" baseline="0" dirty="0" smtClean="0"/>
              <a:t>Built-in</a:t>
            </a:r>
            <a:r>
              <a:rPr lang="en-US" sz="1200" b="0" baseline="0" dirty="0" smtClean="0"/>
              <a:t> click </a:t>
            </a:r>
            <a:r>
              <a:rPr lang="en-US" sz="1200" b="1" baseline="0" dirty="0" smtClean="0"/>
              <a:t>Technic</a:t>
            </a:r>
            <a:r>
              <a:rPr lang="en-US" sz="1200" b="0" baseline="0" dirty="0" smtClean="0"/>
              <a:t>.</a:t>
            </a:r>
            <a:r>
              <a:rPr lang="en-US" sz="1200" b="1" baseline="0" dirty="0" smtClean="0"/>
              <a:t> </a:t>
            </a:r>
            <a:r>
              <a:rPr lang="en-US" sz="1200" b="0" baseline="0" dirty="0" smtClean="0"/>
              <a:t>(</a:t>
            </a:r>
            <a:r>
              <a:rPr lang="en-US" dirty="0" smtClean="0"/>
              <a:t>Note: if this action is taken in a PowerPoint presentation containing more than one slide, the color scheme will be applied to all of the slides.)</a:t>
            </a:r>
            <a:endParaRPr lang="en-US" sz="1200" kern="1200" baseline="0" dirty="0" smtClean="0">
              <a:solidFill>
                <a:schemeClr val="tx1"/>
              </a:solidFill>
              <a:latin typeface="+mn-lt"/>
              <a:ea typeface="+mn-ea"/>
              <a:cs typeface="+mn-cs"/>
            </a:endParaRPr>
          </a:p>
          <a:p>
            <a:pPr marL="228600" indent="-228600">
              <a:buFont typeface="+mj-lt"/>
              <a:buAutoNum type="arabicPeriod" startAt="7"/>
            </a:pPr>
            <a:r>
              <a:rPr lang="en-US" sz="1200" b="0" baseline="0" dirty="0" smtClean="0"/>
              <a:t>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Design</a:t>
            </a:r>
            <a:r>
              <a:rPr lang="en-US" sz="1200" baseline="0" dirty="0" smtClean="0"/>
              <a:t> tab, in the </a:t>
            </a:r>
            <a:r>
              <a:rPr lang="en-US" sz="1200" b="1" baseline="0" dirty="0" smtClean="0"/>
              <a:t>SmartArt</a:t>
            </a:r>
            <a:r>
              <a:rPr lang="en-US" sz="1200" baseline="0" dirty="0" smtClean="0"/>
              <a:t> </a:t>
            </a:r>
            <a:r>
              <a:rPr lang="en-US" sz="1200" b="1" baseline="0" dirty="0" smtClean="0"/>
              <a:t>Styles</a:t>
            </a:r>
            <a:r>
              <a:rPr lang="en-US" sz="1200" baseline="0" dirty="0" smtClean="0"/>
              <a:t> group, do the following:</a:t>
            </a:r>
          </a:p>
          <a:p>
            <a:pPr marL="685800" lvl="1" indent="-228600">
              <a:buFont typeface="Arial" pitchFamily="34" charset="0"/>
              <a:buChar char="•"/>
            </a:pPr>
            <a:r>
              <a:rPr lang="en-US" sz="1200" baseline="0" dirty="0" smtClean="0"/>
              <a:t>Click </a:t>
            </a:r>
            <a:r>
              <a:rPr lang="en-US" sz="1200" b="1" baseline="0" dirty="0" smtClean="0"/>
              <a:t>Change</a:t>
            </a:r>
            <a:r>
              <a:rPr lang="en-US" sz="1200" baseline="0" dirty="0" smtClean="0"/>
              <a:t> </a:t>
            </a:r>
            <a:r>
              <a:rPr lang="en-US" sz="1200" b="1" baseline="0" dirty="0" smtClean="0"/>
              <a:t>Colors</a:t>
            </a:r>
            <a:r>
              <a:rPr lang="en-US" sz="1200" b="0" baseline="0" dirty="0" smtClean="0"/>
              <a:t> and then under </a:t>
            </a:r>
            <a:r>
              <a:rPr lang="en-US" sz="1200" b="1" baseline="0" dirty="0" smtClean="0"/>
              <a:t>Colorful</a:t>
            </a:r>
            <a:r>
              <a:rPr lang="en-US" sz="1200" b="0" baseline="0" dirty="0" smtClean="0"/>
              <a:t> click </a:t>
            </a:r>
            <a:r>
              <a:rPr lang="en-US" sz="1200" b="1" baseline="0" dirty="0" smtClean="0"/>
              <a:t>Colorful Range – Accent Colors 5 to 6 </a:t>
            </a:r>
            <a:r>
              <a:rPr lang="en-US" sz="1200" b="0" baseline="0" dirty="0" smtClean="0"/>
              <a:t>(fifth option from the left).</a:t>
            </a:r>
          </a:p>
          <a:p>
            <a:pPr marL="685800" lvl="1" indent="-228600">
              <a:buFont typeface="Arial" pitchFamily="34" charset="0"/>
              <a:buChar char="•"/>
            </a:pPr>
            <a:r>
              <a:rPr lang="en-US" sz="1200" baseline="0" dirty="0" smtClean="0"/>
              <a:t>Click </a:t>
            </a:r>
            <a:r>
              <a:rPr lang="en-US" sz="1200" b="1" baseline="0" dirty="0" smtClean="0"/>
              <a:t>More</a:t>
            </a:r>
            <a:r>
              <a:rPr lang="en-US" sz="1200" b="0" baseline="0" dirty="0" smtClean="0"/>
              <a:t>, and then under </a:t>
            </a:r>
            <a:r>
              <a:rPr lang="en-US" sz="1200" b="1" baseline="0" dirty="0" smtClean="0"/>
              <a:t>Best Match for Document</a:t>
            </a:r>
            <a:r>
              <a:rPr lang="en-US" sz="1200" b="0" baseline="0" dirty="0" smtClean="0"/>
              <a:t> click </a:t>
            </a:r>
            <a:r>
              <a:rPr lang="en-US" sz="1200" b="1" baseline="0" dirty="0" smtClean="0"/>
              <a:t>Intense Effect </a:t>
            </a:r>
            <a:r>
              <a:rPr lang="en-US" sz="1200" b="0" baseline="0" dirty="0" smtClean="0"/>
              <a:t>(fifth option from the left).</a:t>
            </a:r>
          </a:p>
          <a:p>
            <a:pPr marL="228600" indent="-228600">
              <a:buFont typeface="+mj-lt"/>
              <a:buAutoNum type="arabicPeriod" startAt="7"/>
            </a:pPr>
            <a:r>
              <a:rPr lang="en-US" sz="1200" baseline="0" dirty="0" smtClean="0"/>
              <a:t>Press and hold SHIFT, and then select all four “topic” rectangles. </a:t>
            </a:r>
          </a:p>
          <a:p>
            <a:pPr marL="228600" indent="-228600">
              <a:buFont typeface="+mj-lt"/>
              <a:buAutoNum type="arabicPeriod" startAt="7"/>
            </a:pPr>
            <a:r>
              <a:rPr lang="en-US" sz="1200" b="0" baseline="0" dirty="0" smtClean="0"/>
              <a:t>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Shapes </a:t>
            </a:r>
            <a:r>
              <a:rPr lang="en-US" sz="1200" baseline="0" dirty="0" smtClean="0"/>
              <a:t>group, click </a:t>
            </a:r>
            <a:r>
              <a:rPr lang="en-US" sz="1200" b="1" baseline="0" dirty="0" smtClean="0"/>
              <a:t>Change</a:t>
            </a:r>
            <a:r>
              <a:rPr lang="en-US" sz="1200" baseline="0" dirty="0" smtClean="0"/>
              <a:t> </a:t>
            </a:r>
            <a:r>
              <a:rPr lang="en-US" sz="1200" b="1" baseline="0" dirty="0" smtClean="0"/>
              <a:t>Shape</a:t>
            </a:r>
            <a:r>
              <a:rPr lang="en-US" sz="1200" b="0" baseline="0" dirty="0" smtClean="0"/>
              <a:t>, and then under </a:t>
            </a:r>
            <a:r>
              <a:rPr lang="en-US" sz="1200" b="1" baseline="0" dirty="0" smtClean="0"/>
              <a:t>Rectangles</a:t>
            </a:r>
            <a:r>
              <a:rPr lang="en-US" sz="1200" b="0" baseline="0" dirty="0" smtClean="0"/>
              <a:t> click </a:t>
            </a:r>
            <a:r>
              <a:rPr lang="en-US" sz="1200" b="1" baseline="0" dirty="0" smtClean="0"/>
              <a:t>Round Single Corner Rectangle </a:t>
            </a:r>
            <a:r>
              <a:rPr lang="en-US" sz="1200" b="0" baseline="0" dirty="0" smtClean="0"/>
              <a:t>(seventh option from the left).</a:t>
            </a:r>
          </a:p>
          <a:p>
            <a:pPr marL="228600" indent="-228600">
              <a:buFont typeface="+mj-lt"/>
              <a:buAutoNum type="arabicPeriod" startAt="7"/>
            </a:pPr>
            <a:r>
              <a:rPr lang="en-US" sz="1200" b="0" baseline="0" dirty="0" smtClean="0"/>
              <a:t>On the </a:t>
            </a:r>
            <a:r>
              <a:rPr lang="en-US" sz="1200" b="1" baseline="0" dirty="0" smtClean="0"/>
              <a:t>Home</a:t>
            </a:r>
            <a:r>
              <a:rPr lang="en-US" sz="1200" b="0" baseline="0" dirty="0" smtClean="0"/>
              <a:t> tab, in the </a:t>
            </a:r>
            <a:r>
              <a:rPr lang="en-US" sz="1200" b="1" baseline="0" dirty="0" smtClean="0"/>
              <a:t>Font </a:t>
            </a:r>
            <a:r>
              <a:rPr lang="en-US" sz="1200" b="0" baseline="0" dirty="0" smtClean="0"/>
              <a:t>group, select </a:t>
            </a:r>
            <a:r>
              <a:rPr lang="en-US" sz="1200" b="1" baseline="0" dirty="0" smtClean="0"/>
              <a:t>Gill Sans MT Condensed </a:t>
            </a:r>
            <a:r>
              <a:rPr lang="en-US" sz="1200" b="0" baseline="0" dirty="0" smtClean="0"/>
              <a:t>from the </a:t>
            </a:r>
            <a:r>
              <a:rPr lang="en-US" sz="1200" b="1" baseline="0" dirty="0" smtClean="0"/>
              <a:t>Font</a:t>
            </a:r>
            <a:r>
              <a:rPr lang="en-US" sz="1200" b="0" baseline="0" dirty="0" smtClean="0"/>
              <a:t> list.</a:t>
            </a:r>
          </a:p>
          <a:p>
            <a:pPr marL="228600" indent="-228600">
              <a:buFont typeface="+mj-lt"/>
              <a:buAutoNum type="arabicPeriod" startAt="7"/>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Paragraph</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Align Text Left</a:t>
            </a:r>
            <a:r>
              <a:rPr lang="en-US" sz="1200" kern="1200" dirty="0" smtClean="0">
                <a:solidFill>
                  <a:schemeClr val="tx1"/>
                </a:solidFill>
                <a:latin typeface="+mn-lt"/>
                <a:ea typeface="+mn-ea"/>
                <a:cs typeface="+mn-cs"/>
              </a:rPr>
              <a:t>. </a:t>
            </a:r>
          </a:p>
          <a:p>
            <a:pPr marL="228600" indent="-228600">
              <a:buFont typeface="+mj-lt"/>
              <a:buAutoNum type="arabicPeriod" startAt="7"/>
            </a:pPr>
            <a:r>
              <a:rPr lang="en-US" sz="1200" b="0" baseline="0" dirty="0" smtClean="0"/>
              <a:t>On the </a:t>
            </a:r>
            <a:r>
              <a:rPr lang="en-US" sz="1200" b="1" baseline="0" dirty="0" smtClean="0"/>
              <a:t>Home</a:t>
            </a:r>
            <a:r>
              <a:rPr lang="en-US" sz="1200" b="0" baseline="0" dirty="0" smtClean="0"/>
              <a:t> tab, in the bottom right corner of the </a:t>
            </a:r>
            <a:r>
              <a:rPr lang="en-US" sz="1200" b="1" baseline="0" dirty="0" smtClean="0"/>
              <a:t>Drawing </a:t>
            </a:r>
            <a:r>
              <a:rPr lang="en-US" sz="1200" b="0" baseline="0" dirty="0" smtClean="0"/>
              <a:t>group, click the </a:t>
            </a:r>
            <a:r>
              <a:rPr lang="en-US" sz="1200" b="1" baseline="0" dirty="0" smtClean="0"/>
              <a:t>Format Shape </a:t>
            </a:r>
            <a:r>
              <a:rPr lang="en-US" sz="1200" b="0" baseline="0" dirty="0" smtClean="0"/>
              <a:t>dialog box launcher. In the </a:t>
            </a:r>
            <a:r>
              <a:rPr lang="en-US" sz="1200" b="1" baseline="0" dirty="0" smtClean="0"/>
              <a:t>Format Shape </a:t>
            </a:r>
            <a:r>
              <a:rPr lang="en-US" sz="1200" b="0" baseline="0" dirty="0" smtClean="0"/>
              <a:t>dialog box, in the left pane, click </a:t>
            </a:r>
            <a:r>
              <a:rPr lang="en-US" sz="1200" b="1" baseline="0" dirty="0" smtClean="0"/>
              <a:t>Text Box</a:t>
            </a:r>
            <a:r>
              <a:rPr lang="en-US" sz="1200" b="0" baseline="0" dirty="0" smtClean="0"/>
              <a:t>. In the </a:t>
            </a:r>
            <a:r>
              <a:rPr lang="en-US" sz="1200" b="1" baseline="0" dirty="0" smtClean="0"/>
              <a:t>Text Box </a:t>
            </a:r>
            <a:r>
              <a:rPr lang="en-US" sz="1200" b="0" baseline="0" dirty="0" smtClean="0"/>
              <a:t>pane, under </a:t>
            </a:r>
            <a:r>
              <a:rPr lang="en-US" sz="1200" b="1" baseline="0" dirty="0" smtClean="0"/>
              <a:t>Text layout</a:t>
            </a:r>
            <a:r>
              <a:rPr lang="en-US" sz="1200" b="0" baseline="0" dirty="0" smtClean="0"/>
              <a:t>, in the </a:t>
            </a:r>
            <a:r>
              <a:rPr lang="en-US" sz="1200" b="1" baseline="0" dirty="0" smtClean="0"/>
              <a:t>Vertical alignment </a:t>
            </a:r>
            <a:r>
              <a:rPr lang="en-US" sz="1200" b="0" baseline="0" dirty="0" smtClean="0"/>
              <a:t>list, select </a:t>
            </a:r>
            <a:r>
              <a:rPr lang="en-US" sz="1200" b="1" baseline="0" dirty="0" smtClean="0"/>
              <a:t>Bottom</a:t>
            </a:r>
            <a:r>
              <a:rPr lang="en-US" sz="1200" b="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7"/>
              <a:tabLst/>
              <a:defRPr/>
            </a:pPr>
            <a:r>
              <a:rPr lang="en-US" sz="1200" baseline="0" dirty="0" smtClean="0"/>
              <a:t>Press and hold SHIFT, and then select all four bulleted-list rectangles. </a:t>
            </a:r>
            <a:r>
              <a:rPr lang="en-US" sz="1200" b="0" baseline="0" dirty="0" smtClean="0"/>
              <a:t>On the </a:t>
            </a:r>
            <a:r>
              <a:rPr lang="en-US" sz="1200" b="1" baseline="0" dirty="0" smtClean="0"/>
              <a:t>Home</a:t>
            </a:r>
            <a:r>
              <a:rPr lang="en-US" sz="1200" b="0" baseline="0" dirty="0" smtClean="0"/>
              <a:t> tab, in the </a:t>
            </a:r>
            <a:r>
              <a:rPr lang="en-US" sz="1200" b="1" baseline="0" dirty="0" smtClean="0"/>
              <a:t>Font </a:t>
            </a:r>
            <a:r>
              <a:rPr lang="en-US" sz="1200" b="0" baseline="0" dirty="0" smtClean="0"/>
              <a:t>group, select </a:t>
            </a:r>
            <a:r>
              <a:rPr lang="en-US" sz="1200" b="1" baseline="0" dirty="0" smtClean="0"/>
              <a:t>Gill Sans MT Condensed </a:t>
            </a:r>
            <a:r>
              <a:rPr lang="en-US" sz="1200" b="0" baseline="0" dirty="0" smtClean="0"/>
              <a:t>from the </a:t>
            </a:r>
            <a:r>
              <a:rPr lang="en-US" sz="1200" b="1" baseline="0" dirty="0" smtClean="0"/>
              <a:t>Font</a:t>
            </a:r>
            <a:r>
              <a:rPr lang="en-US" sz="1200" b="0" baseline="0" dirty="0" smtClean="0"/>
              <a:t> list, and then enter </a:t>
            </a:r>
            <a:r>
              <a:rPr lang="en-US" sz="1200" b="1" baseline="0" dirty="0" smtClean="0"/>
              <a:t>22 </a:t>
            </a:r>
            <a:r>
              <a:rPr lang="en-US" sz="1200" b="0" baseline="0" dirty="0" smtClean="0"/>
              <a:t>in the </a:t>
            </a:r>
            <a:r>
              <a:rPr lang="en-US" sz="1200" b="1" baseline="0" dirty="0" smtClean="0"/>
              <a:t>Font Size </a:t>
            </a:r>
            <a:r>
              <a:rPr lang="en-US" sz="1200" b="0" baseline="0" dirty="0" smtClean="0"/>
              <a:t>box.</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7"/>
              <a:tabLst/>
              <a:defRPr/>
            </a:pPr>
            <a:r>
              <a:rPr lang="en-US" sz="1200" b="0" baseline="0" dirty="0" smtClean="0"/>
              <a:t>On the </a:t>
            </a:r>
            <a:r>
              <a:rPr lang="en-US" sz="1200" b="1" baseline="0" dirty="0" smtClean="0"/>
              <a:t>Home</a:t>
            </a:r>
            <a:r>
              <a:rPr lang="en-US" sz="1200" b="0" baseline="0" dirty="0" smtClean="0"/>
              <a:t> tab, in the bottom right corner of the </a:t>
            </a:r>
            <a:r>
              <a:rPr lang="en-US" sz="1200" b="1" baseline="0" dirty="0" smtClean="0"/>
              <a:t>Drawing </a:t>
            </a:r>
            <a:r>
              <a:rPr lang="en-US" sz="1200" b="0" baseline="0" dirty="0" smtClean="0"/>
              <a:t>group, click the </a:t>
            </a:r>
            <a:r>
              <a:rPr lang="en-US" sz="1200" b="1" baseline="0" dirty="0" smtClean="0"/>
              <a:t>Format Shape </a:t>
            </a:r>
            <a:r>
              <a:rPr lang="en-US" sz="1200" b="0" baseline="0" dirty="0" smtClean="0"/>
              <a:t>dialog box launcher. In the </a:t>
            </a:r>
            <a:r>
              <a:rPr lang="en-US" sz="1200" b="1" baseline="0" dirty="0" smtClean="0"/>
              <a:t>Format Shape </a:t>
            </a:r>
            <a:r>
              <a:rPr lang="en-US" sz="1200" b="0" baseline="0" dirty="0" smtClean="0"/>
              <a:t>dialog box, in the left pane, click </a:t>
            </a:r>
            <a:r>
              <a:rPr lang="en-US" sz="1200" b="1" baseline="0" dirty="0" smtClean="0"/>
              <a:t>Text Box</a:t>
            </a:r>
            <a:r>
              <a:rPr lang="en-US" sz="1200" b="0" baseline="0" dirty="0" smtClean="0"/>
              <a:t>. In the </a:t>
            </a:r>
            <a:r>
              <a:rPr lang="en-US" sz="1200" b="1" baseline="0" dirty="0" smtClean="0"/>
              <a:t>Text Box </a:t>
            </a:r>
            <a:r>
              <a:rPr lang="en-US" sz="1200" b="0" baseline="0" dirty="0" smtClean="0"/>
              <a:t>pane, under </a:t>
            </a:r>
            <a:r>
              <a:rPr lang="en-US" sz="1200" b="1" baseline="0" dirty="0" smtClean="0"/>
              <a:t>Internal margin</a:t>
            </a:r>
            <a:r>
              <a:rPr lang="en-US" sz="1200" b="0" baseline="0" dirty="0" smtClean="0"/>
              <a:t>, do the following:</a:t>
            </a:r>
          </a:p>
          <a:p>
            <a:pPr marL="685800" lvl="1" indent="-228600">
              <a:buFont typeface="Arial" pitchFamily="34" charset="0"/>
              <a:buChar char="•"/>
            </a:pPr>
            <a:r>
              <a:rPr lang="en-US" sz="1200" b="0" baseline="0" dirty="0" smtClean="0"/>
              <a:t>In the </a:t>
            </a:r>
            <a:r>
              <a:rPr lang="en-US" sz="1200" b="1" baseline="0" dirty="0" smtClean="0"/>
              <a:t>Left</a:t>
            </a:r>
            <a:r>
              <a:rPr lang="en-US" sz="1200" b="0" baseline="0" dirty="0" smtClean="0"/>
              <a:t> box, enter </a:t>
            </a:r>
            <a:r>
              <a:rPr lang="en-US" sz="1200" b="1" baseline="0" dirty="0" smtClean="0"/>
              <a:t>0.1”</a:t>
            </a:r>
            <a:r>
              <a:rPr lang="en-US" sz="1200" b="0" baseline="0" dirty="0" smtClean="0"/>
              <a:t>.</a:t>
            </a:r>
          </a:p>
          <a:p>
            <a:pPr marL="685800" lvl="1" indent="-228600">
              <a:buFont typeface="Arial" pitchFamily="34" charset="0"/>
              <a:buChar char="•"/>
            </a:pPr>
            <a:r>
              <a:rPr lang="en-US" sz="1200" b="0" baseline="0" dirty="0" smtClean="0"/>
              <a:t>In the </a:t>
            </a:r>
            <a:r>
              <a:rPr lang="en-US" sz="1200" b="1" baseline="0" dirty="0" smtClean="0"/>
              <a:t>Top</a:t>
            </a:r>
            <a:r>
              <a:rPr lang="en-US" sz="1200" b="0" baseline="0" dirty="0" smtClean="0"/>
              <a:t> box, enter </a:t>
            </a:r>
            <a:r>
              <a:rPr lang="en-US" sz="1200" b="1" baseline="0" dirty="0" smtClean="0"/>
              <a:t>0.2”</a:t>
            </a:r>
            <a:r>
              <a:rPr lang="en-US" sz="1200" b="0" baseline="0" dirty="0" smtClean="0"/>
              <a:t>.</a:t>
            </a:r>
          </a:p>
          <a:p>
            <a:pPr marL="685800" lvl="1" indent="-228600">
              <a:buFont typeface="Arial" pitchFamily="34" charset="0"/>
              <a:buChar char="•"/>
            </a:pPr>
            <a:r>
              <a:rPr lang="en-US" sz="1200" b="0" baseline="0" dirty="0" smtClean="0"/>
              <a:t>In the </a:t>
            </a:r>
            <a:r>
              <a:rPr lang="en-US" sz="1200" b="1" baseline="0" dirty="0" smtClean="0"/>
              <a:t>Right</a:t>
            </a:r>
            <a:r>
              <a:rPr lang="en-US" sz="1200" b="0" baseline="0" dirty="0" smtClean="0"/>
              <a:t> box, enter </a:t>
            </a:r>
            <a:r>
              <a:rPr lang="en-US" sz="1200" b="1" baseline="0" dirty="0" smtClean="0"/>
              <a:t>0.1”</a:t>
            </a:r>
            <a:r>
              <a:rPr lang="en-US" sz="1200" b="0" baseline="0" dirty="0" smtClean="0"/>
              <a:t>.</a:t>
            </a:r>
          </a:p>
          <a:p>
            <a:pPr marL="685800" lvl="1" indent="-228600">
              <a:buFont typeface="Arial" pitchFamily="34" charset="0"/>
              <a:buChar char="•"/>
            </a:pPr>
            <a:r>
              <a:rPr lang="en-US" sz="1200" b="0" baseline="0" dirty="0" smtClean="0"/>
              <a:t>In the </a:t>
            </a:r>
            <a:r>
              <a:rPr lang="en-US" sz="1200" b="1" baseline="0" dirty="0" smtClean="0"/>
              <a:t>Bottom</a:t>
            </a:r>
            <a:r>
              <a:rPr lang="en-US" sz="1200" b="0" baseline="0" dirty="0" smtClean="0"/>
              <a:t> box, enter </a:t>
            </a:r>
            <a:r>
              <a:rPr lang="en-US" sz="1200" b="1" baseline="0" dirty="0" smtClean="0"/>
              <a:t>0.1”</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16"/>
              <a:tabLst/>
              <a:defRPr/>
            </a:pPr>
            <a:r>
              <a:rPr lang="en-US" sz="1200" baseline="0" dirty="0" smtClean="0"/>
              <a:t>Select the first bulleted-list rectangle from the left. </a:t>
            </a:r>
            <a:r>
              <a:rPr lang="en-US" sz="1200" b="0" baseline="0" dirty="0" smtClean="0"/>
              <a:t>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Shape Styles </a:t>
            </a:r>
            <a:r>
              <a:rPr lang="en-US" sz="1200" baseline="0" dirty="0" smtClean="0"/>
              <a:t>group, click the arrow next to </a:t>
            </a:r>
            <a:r>
              <a:rPr lang="en-US" sz="1200" b="1" baseline="0" dirty="0" smtClean="0"/>
              <a:t>Shape Fill</a:t>
            </a:r>
            <a:r>
              <a:rPr lang="en-US" sz="1200" b="0" baseline="0" dirty="0" smtClean="0"/>
              <a:t>, point to</a:t>
            </a:r>
            <a:r>
              <a:rPr lang="en-US" sz="1200" b="1" baseline="0" dirty="0" smtClean="0"/>
              <a:t> Gradient</a:t>
            </a:r>
            <a:r>
              <a:rPr lang="en-US" sz="1200" b="0" baseline="0" dirty="0" smtClean="0"/>
              <a:t>, and then click </a:t>
            </a:r>
            <a:r>
              <a:rPr lang="en-US" sz="1200" b="1" baseline="0" dirty="0" smtClean="0"/>
              <a:t>More Gradients</a:t>
            </a:r>
            <a:r>
              <a:rPr lang="en-US" sz="1200" b="0" baseline="0" dirty="0" smtClean="0"/>
              <a:t>. In the </a:t>
            </a:r>
            <a:r>
              <a:rPr lang="en-US" sz="1200" b="1" baseline="0" dirty="0" smtClean="0"/>
              <a:t>Format Shape </a:t>
            </a:r>
            <a:r>
              <a:rPr lang="en-US" sz="1200" b="0" baseline="0" dirty="0" smtClean="0"/>
              <a:t>dialog box, in the left pane, click </a:t>
            </a:r>
            <a:r>
              <a:rPr lang="en-US" sz="1200" b="1" baseline="0" dirty="0" smtClean="0"/>
              <a:t>Fill</a:t>
            </a:r>
            <a:r>
              <a:rPr lang="en-US" sz="1200" b="0" baseline="0" dirty="0" smtClean="0"/>
              <a:t>, select </a:t>
            </a:r>
            <a:r>
              <a:rPr lang="en-US" sz="1200" b="1" baseline="0" dirty="0" smtClean="0"/>
              <a:t>Gradient fill </a:t>
            </a:r>
            <a:r>
              <a:rPr lang="en-US" sz="1200" b="0" baseline="0" dirty="0" smtClean="0"/>
              <a:t>in the </a:t>
            </a:r>
            <a:r>
              <a:rPr lang="en-US" sz="1200" b="1" baseline="0" dirty="0" smtClean="0"/>
              <a:t>Fill </a:t>
            </a:r>
            <a:r>
              <a:rPr lang="en-US" sz="1200" b="0" baseline="0" dirty="0" smtClean="0"/>
              <a:t>pane,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Type </a:t>
            </a:r>
            <a:r>
              <a:rPr lang="en-US" sz="1200" b="0" baseline="0" dirty="0" smtClean="0"/>
              <a:t>list, select </a:t>
            </a:r>
            <a:r>
              <a:rPr lang="en-US" sz="1200" b="1" baseline="0" dirty="0" smtClean="0"/>
              <a:t>Linear</a:t>
            </a:r>
            <a:r>
              <a:rPr lang="en-US" sz="1200" b="0" baseline="0" dirty="0" smtClean="0"/>
              <a:t>.</a:t>
            </a:r>
            <a:r>
              <a:rPr lang="en-US" sz="1200" b="1"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Click the button next to </a:t>
            </a:r>
            <a:r>
              <a:rPr lang="en-US" sz="1200" b="1" baseline="0" dirty="0" smtClean="0"/>
              <a:t>Direction</a:t>
            </a:r>
            <a:r>
              <a:rPr lang="en-US" sz="1200" b="0" baseline="0" dirty="0" smtClean="0"/>
              <a:t>, and then click </a:t>
            </a:r>
            <a:r>
              <a:rPr lang="en-US" sz="1200" b="1" baseline="0" dirty="0" smtClean="0"/>
              <a:t>Linear Down </a:t>
            </a:r>
            <a:r>
              <a:rPr lang="en-US" sz="1200" b="0" baseline="0" dirty="0" smtClean="0"/>
              <a:t>(first row, second option from the left).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two stops appear in the slider.</a:t>
            </a:r>
          </a:p>
          <a:p>
            <a:pPr marL="228600" indent="-228600">
              <a:buFont typeface="+mj-lt"/>
              <a:buAutoNum type="arabicPeriod" startAt="17"/>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225</a:t>
            </a:r>
            <a:r>
              <a:rPr lang="en-US" sz="1200" dirty="0" smtClean="0"/>
              <a:t>, Green: </a:t>
            </a:r>
            <a:r>
              <a:rPr lang="en-US" sz="1200" b="1" baseline="0" dirty="0" smtClean="0"/>
              <a:t>222</a:t>
            </a:r>
            <a:r>
              <a:rPr lang="en-US" sz="1200" dirty="0" smtClean="0"/>
              <a:t>, Blue: </a:t>
            </a:r>
            <a:r>
              <a:rPr lang="en-US" sz="1200" b="1" baseline="0" dirty="0" smtClean="0"/>
              <a:t>215</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0%</a:t>
            </a:r>
            <a:r>
              <a:rPr lang="en-US" sz="1200" b="0" kern="1200" baseline="0" dirty="0" smtClean="0">
                <a:solidFill>
                  <a:schemeClr val="tx1"/>
                </a:solidFill>
                <a:latin typeface="+mn-lt"/>
                <a:ea typeface="+mn-ea"/>
                <a:cs typeface="+mn-cs"/>
              </a:rPr>
              <a:t>.</a:t>
            </a:r>
            <a:endParaRPr lang="en-US" sz="1200" dirty="0" smtClean="0"/>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last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225</a:t>
            </a:r>
            <a:r>
              <a:rPr lang="en-US" sz="1200" dirty="0" smtClean="0"/>
              <a:t>, Green: </a:t>
            </a:r>
            <a:r>
              <a:rPr lang="en-US" sz="1200" b="1" baseline="0" dirty="0" smtClean="0"/>
              <a:t>222</a:t>
            </a:r>
            <a:r>
              <a:rPr lang="en-US" sz="1200" dirty="0" smtClean="0"/>
              <a:t>, Blue: </a:t>
            </a:r>
            <a:r>
              <a:rPr lang="en-US" sz="1200" b="1" baseline="0" dirty="0" smtClean="0"/>
              <a:t>215</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100%</a:t>
            </a:r>
            <a:r>
              <a:rPr lang="en-US" sz="1200" b="0" kern="1200" baseline="0" dirty="0" smtClean="0">
                <a:solidFill>
                  <a:schemeClr val="tx1"/>
                </a:solidFill>
                <a:latin typeface="+mn-lt"/>
                <a:ea typeface="+mn-ea"/>
                <a:cs typeface="+mn-cs"/>
              </a:rPr>
              <a:t>.</a:t>
            </a:r>
            <a:endParaRPr lang="en-US" sz="1200" dirty="0" smtClean="0"/>
          </a:p>
          <a:p>
            <a:pPr marL="228600" lvl="0" indent="-228600">
              <a:buFont typeface="+mj-lt"/>
              <a:buAutoNum type="arabicPeriod" startAt="18"/>
            </a:pPr>
            <a:r>
              <a:rPr lang="en-US" sz="1200" baseline="0" dirty="0" smtClean="0"/>
              <a:t>Select the second bulleted-list rectangle from the left. </a:t>
            </a:r>
            <a:r>
              <a:rPr lang="en-US" sz="1200" b="0" baseline="0" dirty="0" smtClean="0"/>
              <a:t>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Shape Styles </a:t>
            </a:r>
            <a:r>
              <a:rPr lang="en-US" sz="1200" baseline="0" dirty="0" smtClean="0"/>
              <a:t>group, click the arrow next to </a:t>
            </a:r>
            <a:r>
              <a:rPr lang="en-US" sz="1200" b="1" baseline="0" dirty="0" smtClean="0"/>
              <a:t>Shape Fill</a:t>
            </a:r>
            <a:r>
              <a:rPr lang="en-US" sz="1200" b="0" baseline="0" dirty="0" smtClean="0"/>
              <a:t>, point to</a:t>
            </a:r>
            <a:r>
              <a:rPr lang="en-US" sz="1200" b="1" baseline="0" dirty="0" smtClean="0"/>
              <a:t> Gradient</a:t>
            </a:r>
            <a:r>
              <a:rPr lang="en-US" sz="1200" b="0" baseline="0" dirty="0" smtClean="0"/>
              <a:t>, and then click </a:t>
            </a:r>
            <a:r>
              <a:rPr lang="en-US" sz="1200" b="1" baseline="0" dirty="0" smtClean="0"/>
              <a:t>More Gradients</a:t>
            </a:r>
            <a:r>
              <a:rPr lang="en-US" sz="1200" b="0" baseline="0" dirty="0" smtClean="0"/>
              <a:t>. In the </a:t>
            </a:r>
            <a:r>
              <a:rPr lang="en-US" sz="1200" b="1" baseline="0" dirty="0" smtClean="0"/>
              <a:t>Format Shape </a:t>
            </a:r>
            <a:r>
              <a:rPr lang="en-US" sz="1200" b="0" baseline="0" dirty="0" smtClean="0"/>
              <a:t>dialog box, in the left pane, click </a:t>
            </a:r>
            <a:r>
              <a:rPr lang="en-US" sz="1200" b="1" baseline="0" dirty="0" smtClean="0"/>
              <a:t>Fill</a:t>
            </a:r>
            <a:r>
              <a:rPr lang="en-US" sz="1200" b="0" baseline="0" dirty="0" smtClean="0"/>
              <a:t>, select </a:t>
            </a:r>
            <a:r>
              <a:rPr lang="en-US" sz="1200" b="1" baseline="0" dirty="0" smtClean="0"/>
              <a:t>Gradient fill </a:t>
            </a:r>
            <a:r>
              <a:rPr lang="en-US" sz="1200" b="0" baseline="0" dirty="0" smtClean="0"/>
              <a:t>in the </a:t>
            </a:r>
            <a:r>
              <a:rPr lang="en-US" sz="1200" b="1" baseline="0" dirty="0" smtClean="0"/>
              <a:t>Fill </a:t>
            </a:r>
            <a:r>
              <a:rPr lang="en-US" sz="1200" b="0" baseline="0" dirty="0" smtClean="0"/>
              <a:t>pane,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Type </a:t>
            </a:r>
            <a:r>
              <a:rPr lang="en-US" sz="1200" b="0" baseline="0" dirty="0" smtClean="0"/>
              <a:t>list, select </a:t>
            </a:r>
            <a:r>
              <a:rPr lang="en-US" sz="1200" b="1" baseline="0" dirty="0" smtClean="0"/>
              <a:t>Linear</a:t>
            </a:r>
            <a:r>
              <a:rPr lang="en-US" sz="1200" b="0" baseline="0" dirty="0" smtClean="0"/>
              <a:t>.</a:t>
            </a:r>
            <a:r>
              <a:rPr lang="en-US" sz="1200" b="1"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Click the button next to </a:t>
            </a:r>
            <a:r>
              <a:rPr lang="en-US" sz="1200" b="1" baseline="0" dirty="0" smtClean="0"/>
              <a:t>Direction</a:t>
            </a:r>
            <a:r>
              <a:rPr lang="en-US" sz="1200" b="0" baseline="0" dirty="0" smtClean="0"/>
              <a:t>, and then click </a:t>
            </a:r>
            <a:r>
              <a:rPr lang="en-US" sz="1200" b="1" baseline="0" dirty="0" smtClean="0"/>
              <a:t>Linear Down </a:t>
            </a:r>
            <a:r>
              <a:rPr lang="en-US" sz="1200" b="0" baseline="0" dirty="0" smtClean="0"/>
              <a:t>(first row, second option from the left).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two stops appear in the slider.</a:t>
            </a:r>
          </a:p>
          <a:p>
            <a:pPr marL="228600" indent="-228600">
              <a:buFont typeface="+mj-lt"/>
              <a:buAutoNum type="arabicPeriod" startAt="19"/>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222</a:t>
            </a:r>
            <a:r>
              <a:rPr lang="en-US" sz="1200" dirty="0" smtClean="0"/>
              <a:t>, Green: </a:t>
            </a:r>
            <a:r>
              <a:rPr lang="en-US" sz="1200" b="1" baseline="0" dirty="0" smtClean="0"/>
              <a:t>225</a:t>
            </a:r>
            <a:r>
              <a:rPr lang="en-US" sz="1200" dirty="0" smtClean="0"/>
              <a:t>, Blue: </a:t>
            </a:r>
            <a:r>
              <a:rPr lang="en-US" sz="1200" b="1" baseline="0" dirty="0" smtClean="0"/>
              <a:t>219</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0%</a:t>
            </a:r>
            <a:r>
              <a:rPr lang="en-US" sz="1200" b="0" kern="1200" baseline="0" dirty="0" smtClean="0">
                <a:solidFill>
                  <a:schemeClr val="tx1"/>
                </a:solidFill>
                <a:latin typeface="+mn-lt"/>
                <a:ea typeface="+mn-ea"/>
                <a:cs typeface="+mn-cs"/>
              </a:rPr>
              <a:t>.</a:t>
            </a:r>
            <a:endParaRPr lang="en-US" sz="1200" dirty="0" smtClean="0"/>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last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222</a:t>
            </a:r>
            <a:r>
              <a:rPr lang="en-US" sz="1200" dirty="0" smtClean="0"/>
              <a:t>, Green: </a:t>
            </a:r>
            <a:r>
              <a:rPr lang="en-US" sz="1200" b="1" baseline="0" dirty="0" smtClean="0"/>
              <a:t>225</a:t>
            </a:r>
            <a:r>
              <a:rPr lang="en-US" sz="1200" dirty="0" smtClean="0"/>
              <a:t>, Blue: </a:t>
            </a:r>
            <a:r>
              <a:rPr lang="en-US" sz="1200" b="1" baseline="0" dirty="0" smtClean="0"/>
              <a:t>219</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100%</a:t>
            </a:r>
            <a:r>
              <a:rPr lang="en-US" sz="1200" b="0" kern="1200" baseline="0" dirty="0" smtClean="0">
                <a:solidFill>
                  <a:schemeClr val="tx1"/>
                </a:solidFill>
                <a:latin typeface="+mn-lt"/>
                <a:ea typeface="+mn-ea"/>
                <a:cs typeface="+mn-cs"/>
              </a:rPr>
              <a:t>.</a:t>
            </a:r>
            <a:endParaRPr lang="en-US" sz="1200" dirty="0" smtClean="0"/>
          </a:p>
          <a:p>
            <a:pPr marL="228600" lvl="0" indent="-228600">
              <a:buFont typeface="+mj-lt"/>
              <a:buAutoNum type="arabicPeriod" startAt="20"/>
            </a:pPr>
            <a:r>
              <a:rPr lang="en-US" sz="1200" baseline="0" dirty="0" smtClean="0"/>
              <a:t>Select the third bulleted-list rectangle from the left. </a:t>
            </a:r>
            <a:r>
              <a:rPr lang="en-US" sz="1200" b="0" baseline="0" dirty="0" smtClean="0"/>
              <a:t>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Shape Styles </a:t>
            </a:r>
            <a:r>
              <a:rPr lang="en-US" sz="1200" baseline="0" dirty="0" smtClean="0"/>
              <a:t>group, click the arrow next to </a:t>
            </a:r>
            <a:r>
              <a:rPr lang="en-US" sz="1200" b="1" baseline="0" dirty="0" smtClean="0"/>
              <a:t>Shape Fill</a:t>
            </a:r>
            <a:r>
              <a:rPr lang="en-US" sz="1200" b="0" baseline="0" dirty="0" smtClean="0"/>
              <a:t>, point to</a:t>
            </a:r>
            <a:r>
              <a:rPr lang="en-US" sz="1200" b="1" baseline="0" dirty="0" smtClean="0"/>
              <a:t> Gradient</a:t>
            </a:r>
            <a:r>
              <a:rPr lang="en-US" sz="1200" b="0" baseline="0" dirty="0" smtClean="0"/>
              <a:t>, and then click </a:t>
            </a:r>
            <a:r>
              <a:rPr lang="en-US" sz="1200" b="1" baseline="0" dirty="0" smtClean="0"/>
              <a:t>More Gradients</a:t>
            </a:r>
            <a:r>
              <a:rPr lang="en-US" sz="1200" b="0" baseline="0" dirty="0" smtClean="0"/>
              <a:t>. In the </a:t>
            </a:r>
            <a:r>
              <a:rPr lang="en-US" sz="1200" b="1" baseline="0" dirty="0" smtClean="0"/>
              <a:t>Format Shape </a:t>
            </a:r>
            <a:r>
              <a:rPr lang="en-US" sz="1200" b="0" baseline="0" dirty="0" smtClean="0"/>
              <a:t>dialog box, in the left pane, click </a:t>
            </a:r>
            <a:r>
              <a:rPr lang="en-US" sz="1200" b="1" baseline="0" dirty="0" smtClean="0"/>
              <a:t>Fill</a:t>
            </a:r>
            <a:r>
              <a:rPr lang="en-US" sz="1200" b="0" baseline="0" dirty="0" smtClean="0"/>
              <a:t>, select </a:t>
            </a:r>
            <a:r>
              <a:rPr lang="en-US" sz="1200" b="1" baseline="0" dirty="0" smtClean="0"/>
              <a:t>Gradient fill </a:t>
            </a:r>
            <a:r>
              <a:rPr lang="en-US" sz="1200" b="0" baseline="0" dirty="0" smtClean="0"/>
              <a:t>in the </a:t>
            </a:r>
            <a:r>
              <a:rPr lang="en-US" sz="1200" b="1" baseline="0" dirty="0" smtClean="0"/>
              <a:t>Fill </a:t>
            </a:r>
            <a:r>
              <a:rPr lang="en-US" sz="1200" b="0" baseline="0" dirty="0" smtClean="0"/>
              <a:t>pane,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Type </a:t>
            </a:r>
            <a:r>
              <a:rPr lang="en-US" sz="1200" b="0" baseline="0" dirty="0" smtClean="0"/>
              <a:t>list, select </a:t>
            </a:r>
            <a:r>
              <a:rPr lang="en-US" sz="1200" b="1" baseline="0" dirty="0" smtClean="0"/>
              <a:t>Linear</a:t>
            </a:r>
            <a:r>
              <a:rPr lang="en-US" sz="1200" b="0" baseline="0" dirty="0" smtClean="0"/>
              <a:t>.</a:t>
            </a:r>
            <a:r>
              <a:rPr lang="en-US" sz="1200" b="1"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Click the button next to </a:t>
            </a:r>
            <a:r>
              <a:rPr lang="en-US" sz="1200" b="1" baseline="0" dirty="0" smtClean="0"/>
              <a:t>Direction</a:t>
            </a:r>
            <a:r>
              <a:rPr lang="en-US" sz="1200" b="0" baseline="0" dirty="0" smtClean="0"/>
              <a:t>, and then click </a:t>
            </a:r>
            <a:r>
              <a:rPr lang="en-US" sz="1200" b="1" baseline="0" dirty="0" smtClean="0"/>
              <a:t>Linear Down </a:t>
            </a:r>
            <a:r>
              <a:rPr lang="en-US" sz="1200" b="0" baseline="0" dirty="0" smtClean="0"/>
              <a:t>(first row, second option from the left).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two stops appear in the slider.</a:t>
            </a:r>
          </a:p>
          <a:p>
            <a:pPr marL="228600" indent="-228600">
              <a:buFont typeface="+mj-lt"/>
              <a:buAutoNum type="arabicPeriod" startAt="21"/>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a:t>
            </a:r>
            <a:r>
              <a:rPr lang="en-US" sz="1200" b="0" kern="1200" baseline="0" dirty="0" smtClean="0">
                <a:solidFill>
                  <a:schemeClr val="tx1"/>
                </a:solidFill>
                <a:latin typeface="+mn-lt"/>
                <a:ea typeface="+mn-ea"/>
                <a:cs typeface="+mn-cs"/>
              </a:rPr>
              <a:t>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214</a:t>
            </a:r>
            <a:r>
              <a:rPr lang="en-US" sz="1200" dirty="0" smtClean="0"/>
              <a:t>, Green: </a:t>
            </a:r>
            <a:r>
              <a:rPr lang="en-US" sz="1200" b="1" baseline="0" dirty="0" smtClean="0"/>
              <a:t>220</a:t>
            </a:r>
            <a:r>
              <a:rPr lang="en-US" sz="1200" dirty="0" smtClean="0"/>
              <a:t>, Blue: </a:t>
            </a:r>
            <a:r>
              <a:rPr lang="en-US" sz="1200" b="1" baseline="0" dirty="0" smtClean="0"/>
              <a:t>218</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0%</a:t>
            </a:r>
            <a:r>
              <a:rPr lang="en-US" sz="1200" b="0" kern="1200" baseline="0" dirty="0" smtClean="0">
                <a:solidFill>
                  <a:schemeClr val="tx1"/>
                </a:solidFill>
                <a:latin typeface="+mn-lt"/>
                <a:ea typeface="+mn-ea"/>
                <a:cs typeface="+mn-cs"/>
              </a:rPr>
              <a:t>.</a:t>
            </a:r>
            <a:endParaRPr lang="en-US" sz="1200" dirty="0" smtClean="0"/>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a:t>
            </a:r>
            <a:r>
              <a:rPr lang="en-US" sz="1200" b="0" kern="1200" baseline="0" dirty="0" smtClean="0">
                <a:solidFill>
                  <a:schemeClr val="tx1"/>
                </a:solidFill>
                <a:latin typeface="+mn-lt"/>
                <a:ea typeface="+mn-ea"/>
                <a:cs typeface="+mn-cs"/>
              </a:rPr>
              <a:t> last stop in the slider,</a:t>
            </a:r>
            <a:r>
              <a:rPr lang="en-US" sz="1200" b="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214</a:t>
            </a:r>
            <a:r>
              <a:rPr lang="en-US" sz="1200" dirty="0" smtClean="0"/>
              <a:t>, Green: </a:t>
            </a:r>
            <a:r>
              <a:rPr lang="en-US" sz="1200" b="1" baseline="0" dirty="0" smtClean="0"/>
              <a:t>220</a:t>
            </a:r>
            <a:r>
              <a:rPr lang="en-US" sz="1200" dirty="0" smtClean="0"/>
              <a:t>, Blue: </a:t>
            </a:r>
            <a:r>
              <a:rPr lang="en-US" sz="1200" b="1" baseline="0" dirty="0" smtClean="0"/>
              <a:t>218</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100%</a:t>
            </a:r>
            <a:r>
              <a:rPr lang="en-US" sz="1200" b="0" kern="1200" baseline="0" dirty="0" smtClean="0">
                <a:solidFill>
                  <a:schemeClr val="tx1"/>
                </a:solidFill>
                <a:latin typeface="+mn-lt"/>
                <a:ea typeface="+mn-ea"/>
                <a:cs typeface="+mn-cs"/>
              </a:rPr>
              <a:t>.</a:t>
            </a:r>
            <a:endParaRPr lang="en-US" sz="1200" dirty="0" smtClean="0"/>
          </a:p>
          <a:p>
            <a:pPr marL="228600" lvl="0" indent="-228600">
              <a:buFont typeface="+mj-lt"/>
              <a:buAutoNum type="arabicPeriod" startAt="22"/>
            </a:pPr>
            <a:r>
              <a:rPr lang="en-US" sz="1200" baseline="0" dirty="0" smtClean="0"/>
              <a:t>Select the fourth bulleted-list rectangle from the left. </a:t>
            </a:r>
            <a:r>
              <a:rPr lang="en-US" sz="1200" b="0" baseline="0" dirty="0" smtClean="0"/>
              <a:t>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Shape Styles </a:t>
            </a:r>
            <a:r>
              <a:rPr lang="en-US" sz="1200" baseline="0" dirty="0" smtClean="0"/>
              <a:t>group, click the arrow next to </a:t>
            </a:r>
            <a:r>
              <a:rPr lang="en-US" sz="1200" b="1" baseline="0" dirty="0" smtClean="0"/>
              <a:t>Shape Fill</a:t>
            </a:r>
            <a:r>
              <a:rPr lang="en-US" sz="1200" b="0" baseline="0" dirty="0" smtClean="0"/>
              <a:t>, point to</a:t>
            </a:r>
            <a:r>
              <a:rPr lang="en-US" sz="1200" b="1" baseline="0" dirty="0" smtClean="0"/>
              <a:t> Gradient</a:t>
            </a:r>
            <a:r>
              <a:rPr lang="en-US" sz="1200" b="0" baseline="0" dirty="0" smtClean="0"/>
              <a:t>, and then click </a:t>
            </a:r>
            <a:r>
              <a:rPr lang="en-US" sz="1200" b="1" baseline="0" dirty="0" smtClean="0"/>
              <a:t>More Gradients</a:t>
            </a:r>
            <a:r>
              <a:rPr lang="en-US" sz="1200" b="0" baseline="0" dirty="0" smtClean="0"/>
              <a:t>. In the </a:t>
            </a:r>
            <a:r>
              <a:rPr lang="en-US" sz="1200" b="1" baseline="0" dirty="0" smtClean="0"/>
              <a:t>Format Shape </a:t>
            </a:r>
            <a:r>
              <a:rPr lang="en-US" sz="1200" b="0" baseline="0" dirty="0" smtClean="0"/>
              <a:t>dialog box, in the left pane, click </a:t>
            </a:r>
            <a:r>
              <a:rPr lang="en-US" sz="1200" b="1" baseline="0" dirty="0" smtClean="0"/>
              <a:t>Fill</a:t>
            </a:r>
            <a:r>
              <a:rPr lang="en-US" sz="1200" b="0" baseline="0" dirty="0" smtClean="0"/>
              <a:t>, select </a:t>
            </a:r>
            <a:r>
              <a:rPr lang="en-US" sz="1200" b="1" baseline="0" dirty="0" smtClean="0"/>
              <a:t>Gradient fill </a:t>
            </a:r>
            <a:r>
              <a:rPr lang="en-US" sz="1200" b="0" baseline="0" dirty="0" smtClean="0"/>
              <a:t>in the </a:t>
            </a:r>
            <a:r>
              <a:rPr lang="en-US" sz="1200" b="1" baseline="0" dirty="0" smtClean="0"/>
              <a:t>Fill </a:t>
            </a:r>
            <a:r>
              <a:rPr lang="en-US" sz="1200" b="0" baseline="0" dirty="0" smtClean="0"/>
              <a:t>pane,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Type </a:t>
            </a:r>
            <a:r>
              <a:rPr lang="en-US" sz="1200" b="0" baseline="0" dirty="0" smtClean="0"/>
              <a:t>list, select </a:t>
            </a:r>
            <a:r>
              <a:rPr lang="en-US" sz="1200" b="1" baseline="0" dirty="0" smtClean="0"/>
              <a:t>Linear</a:t>
            </a:r>
            <a:r>
              <a:rPr lang="en-US" sz="1200" b="0" baseline="0" dirty="0" smtClean="0"/>
              <a:t>.</a:t>
            </a:r>
            <a:r>
              <a:rPr lang="en-US" sz="1200" b="1"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Click the button next to </a:t>
            </a:r>
            <a:r>
              <a:rPr lang="en-US" sz="1200" b="1" baseline="0" dirty="0" smtClean="0"/>
              <a:t>Direction</a:t>
            </a:r>
            <a:r>
              <a:rPr lang="en-US" sz="1200" b="0" baseline="0" dirty="0" smtClean="0"/>
              <a:t>, and then click </a:t>
            </a:r>
            <a:r>
              <a:rPr lang="en-US" sz="1200" b="1" baseline="0" dirty="0" smtClean="0"/>
              <a:t>Linear Down </a:t>
            </a:r>
            <a:r>
              <a:rPr lang="en-US" sz="1200" b="0" baseline="0" dirty="0" smtClean="0"/>
              <a:t>(first row, second option from the left).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two stops appear in the slider.</a:t>
            </a:r>
          </a:p>
          <a:p>
            <a:pPr marL="228600" indent="-228600">
              <a:buFont typeface="+mj-lt"/>
              <a:buAutoNum type="arabicPeriod" startAt="23"/>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216</a:t>
            </a:r>
            <a:r>
              <a:rPr lang="en-US" sz="1200" dirty="0" smtClean="0"/>
              <a:t>, Green: </a:t>
            </a:r>
            <a:r>
              <a:rPr lang="en-US" sz="1200" b="1" baseline="0" dirty="0" smtClean="0"/>
              <a:t>217</a:t>
            </a:r>
            <a:r>
              <a:rPr lang="en-US" sz="1200" dirty="0" smtClean="0"/>
              <a:t>, Blue: </a:t>
            </a:r>
            <a:r>
              <a:rPr lang="en-US" sz="1200" b="1" baseline="0" dirty="0" smtClean="0"/>
              <a:t>218</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0%</a:t>
            </a:r>
            <a:r>
              <a:rPr lang="en-US" sz="1200" b="0" kern="1200" baseline="0" dirty="0" smtClean="0">
                <a:solidFill>
                  <a:schemeClr val="tx1"/>
                </a:solidFill>
                <a:latin typeface="+mn-lt"/>
                <a:ea typeface="+mn-ea"/>
                <a:cs typeface="+mn-cs"/>
              </a:rPr>
              <a:t>.</a:t>
            </a:r>
            <a:endParaRPr lang="en-US" sz="1200" dirty="0" smtClean="0"/>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last stop in the slider, </a:t>
            </a:r>
            <a:r>
              <a:rPr lang="en-US" sz="1200" kern="1200" dirty="0" smtClean="0">
                <a:solidFill>
                  <a:schemeClr val="tx1"/>
                </a:solidFill>
                <a:latin typeface="+mn-lt"/>
                <a:ea typeface="+mn-ea"/>
                <a:cs typeface="+mn-cs"/>
              </a:rPr>
              <a:t>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216</a:t>
            </a:r>
            <a:r>
              <a:rPr lang="en-US" sz="1200" dirty="0" smtClean="0"/>
              <a:t>, Green: </a:t>
            </a:r>
            <a:r>
              <a:rPr lang="en-US" sz="1200" b="1" baseline="0" dirty="0" smtClean="0"/>
              <a:t>217</a:t>
            </a:r>
            <a:r>
              <a:rPr lang="en-US" sz="1200" dirty="0" smtClean="0"/>
              <a:t>, Blue: </a:t>
            </a:r>
            <a:r>
              <a:rPr lang="en-US" sz="1200" b="1" baseline="0" dirty="0" smtClean="0"/>
              <a:t>218</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100%</a:t>
            </a:r>
            <a:r>
              <a:rPr lang="en-US" sz="1200" b="0" kern="1200" baseline="0" dirty="0" smtClean="0">
                <a:solidFill>
                  <a:schemeClr val="tx1"/>
                </a:solidFill>
                <a:latin typeface="+mn-lt"/>
                <a:ea typeface="+mn-ea"/>
                <a:cs typeface="+mn-cs"/>
              </a:rPr>
              <a:t>.</a:t>
            </a:r>
            <a:endParaRPr lang="en-US" sz="1200" dirty="0" smtClean="0"/>
          </a:p>
          <a:p>
            <a:pPr marL="1257300" marR="0" lvl="2" indent="-342900" algn="l" defTabSz="914400" rtl="0" eaLnBrk="1" fontAlgn="auto" latinLnBrk="0" hangingPunct="1">
              <a:lnSpc>
                <a:spcPct val="100000"/>
              </a:lnSpc>
              <a:spcBef>
                <a:spcPts val="0"/>
              </a:spcBef>
              <a:spcAft>
                <a:spcPts val="0"/>
              </a:spcAft>
              <a:buClrTx/>
              <a:buSzTx/>
              <a:buFont typeface="+mj-lt"/>
              <a:buNone/>
              <a:tabLst/>
              <a:defRPr/>
            </a:pPr>
            <a:endParaRPr lang="en-US" sz="1200" b="0" baseline="0" dirty="0" smtClean="0"/>
          </a:p>
          <a:p>
            <a:endParaRPr lang="en-US" sz="1200" dirty="0" smtClean="0"/>
          </a:p>
          <a:p>
            <a:r>
              <a:rPr lang="en-US" sz="1200" dirty="0" smtClean="0"/>
              <a:t>To reproduce</a:t>
            </a:r>
            <a:r>
              <a:rPr lang="en-US" sz="1200" baseline="0" dirty="0" smtClean="0"/>
              <a:t> the animation effects on this slide, do the following:</a:t>
            </a:r>
            <a:endParaRPr lang="en-US" sz="1200" dirty="0" smtClean="0"/>
          </a:p>
          <a:p>
            <a:pPr marL="228600" indent="-228600">
              <a:buFont typeface="+mj-lt"/>
              <a:buAutoNum type="arabicPeriod"/>
            </a:pPr>
            <a:r>
              <a:rPr lang="en-US" sz="1200" baseline="0" dirty="0" smtClean="0"/>
              <a:t>On the slide, select the graphic. On the </a:t>
            </a:r>
            <a:r>
              <a:rPr lang="en-US" sz="1200" b="1" baseline="0" dirty="0" smtClean="0"/>
              <a:t>Animations</a:t>
            </a:r>
            <a:r>
              <a:rPr lang="en-US" sz="1200" baseline="0" dirty="0" smtClean="0"/>
              <a:t> tab, in the </a:t>
            </a:r>
            <a:r>
              <a:rPr lang="en-US" sz="1200" b="1" baseline="0" dirty="0" smtClean="0"/>
              <a:t>Advanced Animation </a:t>
            </a:r>
            <a:r>
              <a:rPr lang="en-US" sz="1200" baseline="0" dirty="0" smtClean="0"/>
              <a:t>group, click add </a:t>
            </a:r>
            <a:r>
              <a:rPr lang="en-US" sz="1200" b="1" baseline="0" dirty="0" smtClean="0"/>
              <a:t>Animation</a:t>
            </a:r>
            <a:r>
              <a:rPr lang="en-US" sz="1200" baseline="0" dirty="0" smtClean="0"/>
              <a:t>,  and then click </a:t>
            </a:r>
            <a:r>
              <a:rPr lang="en-US" sz="1200" b="1" baseline="0" dirty="0" smtClean="0"/>
              <a:t>More Entrance Effects</a:t>
            </a:r>
            <a:r>
              <a:rPr lang="en-US" sz="1200" baseline="0" dirty="0" smtClean="0"/>
              <a:t>. </a:t>
            </a:r>
            <a:r>
              <a:rPr lang="en-US" sz="1200" b="0" baseline="0" dirty="0" smtClean="0"/>
              <a:t>In the </a:t>
            </a:r>
            <a:r>
              <a:rPr lang="en-US" sz="1200" b="1" baseline="0" dirty="0" smtClean="0"/>
              <a:t>Add Entrance Effect </a:t>
            </a:r>
            <a:r>
              <a:rPr lang="en-US" sz="1200" b="0" baseline="0" dirty="0" smtClean="0"/>
              <a:t>dialog box, under </a:t>
            </a:r>
            <a:r>
              <a:rPr lang="en-US" sz="1200" b="1" baseline="0" dirty="0" smtClean="0"/>
              <a:t>Basic</a:t>
            </a:r>
            <a:r>
              <a:rPr lang="en-US" sz="1200" b="0" baseline="0" dirty="0" smtClean="0"/>
              <a:t>, click </a:t>
            </a:r>
            <a:r>
              <a:rPr lang="en-US" sz="1200" b="1" baseline="0" dirty="0" smtClean="0"/>
              <a:t>Peek In</a:t>
            </a:r>
            <a:r>
              <a:rPr lang="en-US" sz="1200" b="0" baseline="0" dirty="0" smtClean="0"/>
              <a:t>, and then click </a:t>
            </a:r>
            <a:r>
              <a:rPr lang="en-US" sz="1200" b="1" baseline="0" dirty="0" smtClean="0"/>
              <a:t>OK</a:t>
            </a:r>
            <a:r>
              <a:rPr lang="en-US" sz="1200" baseline="0" dirty="0" smtClean="0"/>
              <a:t>.</a:t>
            </a:r>
          </a:p>
          <a:p>
            <a:pPr marL="228600" indent="-228600">
              <a:buFont typeface="+mj-lt"/>
              <a:buAutoNum type="arabicPeriod"/>
            </a:pPr>
            <a:r>
              <a:rPr lang="en-US" sz="1200" baseline="0" dirty="0" smtClean="0"/>
              <a:t>Also on the </a:t>
            </a:r>
            <a:r>
              <a:rPr lang="en-US" sz="1200" b="1" baseline="0" dirty="0" smtClean="0"/>
              <a:t>Animations</a:t>
            </a:r>
            <a:r>
              <a:rPr lang="en-US" sz="1200" baseline="0" dirty="0" smtClean="0"/>
              <a:t> tab, in the </a:t>
            </a:r>
            <a:r>
              <a:rPr lang="en-US" sz="1200" b="1" baseline="0" dirty="0" smtClean="0"/>
              <a:t>Timing</a:t>
            </a:r>
            <a:r>
              <a:rPr lang="en-US" sz="1200" baseline="0" dirty="0" smtClean="0"/>
              <a:t> group, in the </a:t>
            </a:r>
            <a:r>
              <a:rPr lang="en-US" sz="1200" b="1" baseline="0" dirty="0" smtClean="0"/>
              <a:t>Duration</a:t>
            </a:r>
            <a:r>
              <a:rPr lang="en-US" sz="1200" baseline="0" dirty="0" smtClean="0"/>
              <a:t> box, enter </a:t>
            </a:r>
            <a:r>
              <a:rPr lang="en-US" sz="1200" b="1" baseline="0" dirty="0" smtClean="0"/>
              <a:t>1.00 seconds</a:t>
            </a:r>
            <a:r>
              <a:rPr lang="en-US" sz="1200" baseline="0" dirty="0" smtClean="0"/>
              <a:t>.</a:t>
            </a:r>
          </a:p>
          <a:p>
            <a:pPr marL="228600" indent="-228600">
              <a:buFont typeface="+mj-lt"/>
              <a:buAutoNum type="arabicPeriod"/>
            </a:pPr>
            <a:r>
              <a:rPr lang="en-US" sz="1200" baseline="0" dirty="0" smtClean="0"/>
              <a:t>Also on the </a:t>
            </a:r>
            <a:r>
              <a:rPr lang="en-US" sz="1200" b="1" baseline="0" dirty="0" smtClean="0"/>
              <a:t>Animations</a:t>
            </a:r>
            <a:r>
              <a:rPr lang="en-US" sz="1200" baseline="0" dirty="0" smtClean="0"/>
              <a:t> tab, in the </a:t>
            </a:r>
            <a:r>
              <a:rPr lang="en-US" sz="1200" b="1" baseline="0" dirty="0" smtClean="0"/>
              <a:t>Animation</a:t>
            </a:r>
            <a:r>
              <a:rPr lang="en-US" sz="1200" baseline="0" dirty="0" smtClean="0"/>
              <a:t> group, click </a:t>
            </a:r>
            <a:r>
              <a:rPr lang="en-US" sz="1200" b="1" baseline="0" dirty="0" smtClean="0"/>
              <a:t>Effect Options</a:t>
            </a:r>
            <a:r>
              <a:rPr lang="en-US" sz="120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Under </a:t>
            </a:r>
            <a:r>
              <a:rPr lang="en-US" sz="1200" b="1" baseline="0" dirty="0" smtClean="0"/>
              <a:t>Direction</a:t>
            </a:r>
            <a:r>
              <a:rPr lang="en-US" sz="1200" baseline="0" dirty="0" smtClean="0"/>
              <a:t>, select </a:t>
            </a:r>
            <a:r>
              <a:rPr lang="en-US" sz="1200" b="1" baseline="0" dirty="0" smtClean="0"/>
              <a:t>From Bottom</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Under </a:t>
            </a:r>
            <a:r>
              <a:rPr lang="en-US" sz="1200" b="1" baseline="0" dirty="0" smtClean="0"/>
              <a:t>Sequence</a:t>
            </a:r>
            <a:r>
              <a:rPr lang="en-US" sz="1200" baseline="0" dirty="0" smtClean="0"/>
              <a:t>, select </a:t>
            </a:r>
            <a:r>
              <a:rPr lang="en-US" sz="1200" b="1" baseline="0" dirty="0" smtClean="0"/>
              <a:t>One by One</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on the </a:t>
            </a:r>
            <a:r>
              <a:rPr lang="en-US" sz="1200" b="1" baseline="0" dirty="0" smtClean="0"/>
              <a:t>Animations</a:t>
            </a:r>
            <a:r>
              <a:rPr lang="en-US" sz="1200" baseline="0" dirty="0" smtClean="0"/>
              <a:t> tab, in the </a:t>
            </a:r>
            <a:r>
              <a:rPr lang="en-US" sz="1200" b="1" baseline="0" dirty="0" smtClean="0"/>
              <a:t>Advanced Animation </a:t>
            </a:r>
            <a:r>
              <a:rPr lang="en-US" sz="1200" baseline="0" dirty="0" smtClean="0"/>
              <a:t>group, click </a:t>
            </a:r>
            <a:r>
              <a:rPr lang="en-US" sz="1200" b="1" baseline="0" dirty="0" smtClean="0"/>
              <a:t>Animation Pane</a:t>
            </a:r>
            <a:r>
              <a:rPr lang="en-US" sz="1200" baseline="0" dirty="0" smtClean="0"/>
              <a:t>. In the </a:t>
            </a:r>
            <a:r>
              <a:rPr lang="en-US" sz="1200" b="1" baseline="0" dirty="0" smtClean="0"/>
              <a:t>Animation Pane</a:t>
            </a:r>
            <a:r>
              <a:rPr lang="en-US" sz="1200" baseline="0" dirty="0" smtClean="0"/>
              <a:t>, click the double arrow under the animation effect to expand the contents of the list of effects.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a:t>
            </a:r>
            <a:r>
              <a:rPr lang="en-US" sz="1200" baseline="0" dirty="0" smtClean="0"/>
              <a:t> </a:t>
            </a:r>
            <a:r>
              <a:rPr lang="en-US" sz="1200" b="1" baseline="0" dirty="0" smtClean="0"/>
              <a:t>Pane</a:t>
            </a:r>
            <a:r>
              <a:rPr lang="en-US" sz="1200" baseline="0" dirty="0" smtClean="0"/>
              <a:t>, s</a:t>
            </a:r>
            <a:r>
              <a:rPr lang="en-US" sz="1200" dirty="0" smtClean="0"/>
              <a:t>elect the first animation effect.</a:t>
            </a:r>
            <a:r>
              <a:rPr lang="en-US" sz="1200" baseline="0" dirty="0" smtClean="0"/>
              <a:t> On the </a:t>
            </a:r>
            <a:r>
              <a:rPr lang="en-US" sz="1200" b="1" baseline="0" dirty="0" smtClean="0"/>
              <a:t>Animations</a:t>
            </a:r>
            <a:r>
              <a:rPr lang="en-US" sz="1200" baseline="0" dirty="0" smtClean="0"/>
              <a:t> tab, in the </a:t>
            </a:r>
            <a:r>
              <a:rPr lang="en-US" sz="1200" b="1" baseline="0" dirty="0" smtClean="0"/>
              <a:t>Timing</a:t>
            </a:r>
            <a:r>
              <a:rPr lang="en-US" sz="1200" baseline="0" dirty="0" smtClean="0"/>
              <a:t> group</a:t>
            </a:r>
            <a:r>
              <a:rPr lang="en-US" sz="1200" b="0" baseline="0" dirty="0" smtClean="0"/>
              <a:t>, in the </a:t>
            </a:r>
            <a:r>
              <a:rPr lang="en-US" sz="1200" b="1" baseline="0" dirty="0" smtClean="0"/>
              <a:t>Start</a:t>
            </a:r>
            <a:r>
              <a:rPr lang="en-US" sz="1200" b="0" baseline="0" dirty="0" smtClean="0"/>
              <a:t> list, select </a:t>
            </a:r>
            <a:r>
              <a:rPr lang="en-US" sz="1200" b="1" baseline="0" dirty="0" smtClean="0"/>
              <a:t>With Previous</a:t>
            </a:r>
            <a:r>
              <a:rPr lang="en-US" sz="1200" b="0" baseline="0" dirty="0" smtClean="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 Pane</a:t>
            </a:r>
            <a:r>
              <a:rPr lang="en-US" sz="1200" baseline="0" dirty="0" smtClean="0"/>
              <a:t>, press and hold CTRL, select the second, fourth, sixth, and eighth </a:t>
            </a:r>
            <a:r>
              <a:rPr lang="en-US" sz="1200" b="0" baseline="0" dirty="0" smtClean="0"/>
              <a:t>animation effects </a:t>
            </a:r>
            <a:r>
              <a:rPr lang="en-US" sz="1200" baseline="0" dirty="0" smtClean="0"/>
              <a:t>(peek-in effects for the bulleted lists). On the </a:t>
            </a:r>
            <a:r>
              <a:rPr lang="en-US" sz="1200" b="1" baseline="0" dirty="0" smtClean="0"/>
              <a:t>Animations</a:t>
            </a:r>
            <a:r>
              <a:rPr lang="en-US" sz="1200" baseline="0" dirty="0" smtClean="0"/>
              <a:t> tab, in the </a:t>
            </a:r>
            <a:r>
              <a:rPr lang="en-US" sz="1200" b="1" baseline="0" dirty="0" smtClean="0"/>
              <a:t>Timing</a:t>
            </a:r>
            <a:r>
              <a:rPr lang="en-US" sz="1200" baseline="0" dirty="0" smtClean="0"/>
              <a:t> group, </a:t>
            </a:r>
            <a:r>
              <a:rPr lang="en-US" sz="1200" b="0" baseline="0" dirty="0" smtClean="0"/>
              <a:t>in the </a:t>
            </a:r>
            <a:r>
              <a:rPr lang="en-US" sz="1200" b="1" baseline="0" dirty="0" smtClean="0"/>
              <a:t>Start</a:t>
            </a:r>
            <a:r>
              <a:rPr lang="en-US" sz="1200" b="0" baseline="0" dirty="0" smtClean="0"/>
              <a:t> list, select </a:t>
            </a:r>
            <a:r>
              <a:rPr lang="en-US" sz="1200" b="1" baseline="0" dirty="0" smtClean="0"/>
              <a:t>With Previous</a:t>
            </a:r>
            <a:r>
              <a:rPr lang="en-US" sz="1200" baseline="0" dirty="0" smtClean="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on the </a:t>
            </a:r>
            <a:r>
              <a:rPr lang="en-US" sz="1200" b="1" baseline="0" dirty="0" smtClean="0"/>
              <a:t>Animations</a:t>
            </a:r>
            <a:r>
              <a:rPr lang="en-US" sz="1200" baseline="0" dirty="0" smtClean="0"/>
              <a:t> tab, in the </a:t>
            </a:r>
            <a:r>
              <a:rPr lang="en-US" sz="1200" b="1" baseline="0" dirty="0" smtClean="0"/>
              <a:t>Animation</a:t>
            </a:r>
            <a:r>
              <a:rPr lang="en-US" sz="1200" baseline="0" dirty="0" smtClean="0"/>
              <a:t> group, click </a:t>
            </a:r>
            <a:r>
              <a:rPr lang="en-US" sz="1200" b="1" baseline="0" dirty="0" smtClean="0"/>
              <a:t>Effect</a:t>
            </a:r>
            <a:r>
              <a:rPr lang="en-US" sz="1200" baseline="0" dirty="0" smtClean="0"/>
              <a:t> </a:t>
            </a:r>
            <a:r>
              <a:rPr lang="en-US" sz="1200" b="1" baseline="0" dirty="0" smtClean="0"/>
              <a:t>Options</a:t>
            </a:r>
            <a:r>
              <a:rPr lang="en-US" sz="1200" baseline="0" dirty="0" smtClean="0"/>
              <a:t>, and then under </a:t>
            </a:r>
            <a:r>
              <a:rPr lang="en-US" sz="1200" b="1" baseline="0" dirty="0" smtClean="0"/>
              <a:t>Direction</a:t>
            </a:r>
            <a:r>
              <a:rPr lang="en-US" sz="1200" baseline="0" dirty="0" smtClean="0"/>
              <a:t> click </a:t>
            </a:r>
            <a:r>
              <a:rPr lang="en-US" sz="1200" b="1" baseline="0" dirty="0" smtClean="0"/>
              <a:t>From Top</a:t>
            </a:r>
            <a:r>
              <a:rPr lang="en-US" sz="1200" b="0" baseline="0" dirty="0" smtClean="0"/>
              <a:t>. </a:t>
            </a:r>
          </a:p>
          <a:p>
            <a:endParaRPr lang="en-US" sz="1200" dirty="0" smtClean="0"/>
          </a:p>
          <a:p>
            <a:endParaRPr lang="en-US" sz="1200" dirty="0" smtClean="0"/>
          </a:p>
          <a:p>
            <a:r>
              <a:rPr lang="en-US" sz="1200" baseline="0" dirty="0" smtClean="0"/>
              <a:t>To reproduce the background effects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 </a:t>
            </a:r>
            <a:r>
              <a:rPr lang="en-US" sz="1200" kern="1200" dirty="0" smtClean="0">
                <a:solidFill>
                  <a:schemeClr val="tx1"/>
                </a:solidFill>
                <a:latin typeface="+mn-lt"/>
                <a:ea typeface="+mn-ea"/>
                <a:cs typeface="+mn-cs"/>
              </a:rPr>
              <a:t>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Radial</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From Center </a:t>
            </a:r>
            <a:r>
              <a:rPr lang="en-US" sz="1200" b="0" kern="1200" dirty="0" smtClean="0">
                <a:solidFill>
                  <a:schemeClr val="tx1"/>
                </a:solidFill>
                <a:latin typeface="+mn-lt"/>
                <a:ea typeface="+mn-ea"/>
                <a:cs typeface="+mn-cs"/>
              </a:rPr>
              <a:t>(third option from the left).</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two stops appear in the slider</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a:t>
            </a:r>
            <a:r>
              <a:rPr lang="en-US" sz="1200" b="0" kern="1200" dirty="0" smtClean="0">
                <a:solidFill>
                  <a:schemeClr val="tx1"/>
                </a:solidFill>
                <a:latin typeface="+mn-lt"/>
                <a:ea typeface="+mn-ea"/>
                <a:cs typeface="+mn-cs"/>
              </a:rPr>
              <a:t>(first row, first option from the left). </a:t>
            </a:r>
            <a:endParaRPr lang="en-US" sz="1200" b="1" kern="1200" baseline="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last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White, Background</a:t>
            </a:r>
            <a:r>
              <a:rPr lang="en-US" sz="1200" b="1" kern="1200" baseline="0" dirty="0" smtClean="0">
                <a:solidFill>
                  <a:schemeClr val="tx1"/>
                </a:solidFill>
                <a:latin typeface="+mn-lt"/>
                <a:ea typeface="+mn-ea"/>
                <a:cs typeface="+mn-cs"/>
              </a:rPr>
              <a:t> 1, Darker 35% </a:t>
            </a:r>
            <a:r>
              <a:rPr lang="en-US" sz="1200" b="0" kern="1200" baseline="0" dirty="0" smtClean="0">
                <a:solidFill>
                  <a:schemeClr val="tx1"/>
                </a:solidFill>
                <a:latin typeface="+mn-lt"/>
                <a:ea typeface="+mn-ea"/>
                <a:cs typeface="+mn-cs"/>
              </a:rPr>
              <a:t>(fifth row, first option from the left).</a:t>
            </a:r>
            <a:endParaRPr lang="en-US" sz="1200" b="0" dirty="0" smtClean="0"/>
          </a:p>
          <a:p>
            <a:endParaRPr lang="en-US" sz="1400" dirty="0" smtClean="0"/>
          </a:p>
        </p:txBody>
      </p:sp>
      <p:sp>
        <p:nvSpPr>
          <p:cNvPr id="5" name="Slide Image Placeholder 4"/>
          <p:cNvSpPr>
            <a:spLocks noGrp="1" noRot="1" noChangeAspect="1"/>
          </p:cNvSpPr>
          <p:nvPr>
            <p:ph type="sldImg"/>
          </p:nvPr>
        </p:nvSpPr>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sz="1400" b="1" dirty="0" smtClean="0"/>
              <a:t>Animated SmartArt horizontal bullet list</a:t>
            </a:r>
          </a:p>
          <a:p>
            <a:r>
              <a:rPr lang="en-US" sz="1400" dirty="0" smtClean="0"/>
              <a:t>(Intermediate)</a:t>
            </a:r>
          </a:p>
          <a:p>
            <a:endParaRPr lang="en-US" sz="1400" dirty="0" smtClean="0"/>
          </a:p>
          <a:p>
            <a:endParaRPr lang="en-US" sz="1400" dirty="0" smtClean="0"/>
          </a:p>
          <a:p>
            <a:r>
              <a:rPr lang="en-US" sz="1200" dirty="0" smtClean="0"/>
              <a:t>To reproduce the SmartArt effects on this slide, do the following:</a:t>
            </a:r>
          </a:p>
          <a:p>
            <a:pPr marL="228600" indent="-228600">
              <a:buFont typeface="+mj-lt"/>
              <a:buAutoNum type="arabicPeriod"/>
            </a:pPr>
            <a:r>
              <a:rPr lang="en-US" sz="1200" b="0" dirty="0" smtClean="0"/>
              <a:t>On the </a:t>
            </a:r>
            <a:r>
              <a:rPr lang="en-US" sz="1200" b="1" dirty="0" smtClean="0"/>
              <a:t>Home</a:t>
            </a:r>
            <a:r>
              <a:rPr lang="en-US" sz="1200" b="0" dirty="0" smtClean="0"/>
              <a:t> tab, in the </a:t>
            </a:r>
            <a:r>
              <a:rPr lang="en-US" sz="1200" b="1" dirty="0" smtClean="0"/>
              <a:t>Slides</a:t>
            </a:r>
            <a:r>
              <a:rPr lang="en-US" sz="1200" b="0" dirty="0" smtClean="0"/>
              <a:t> group, click </a:t>
            </a:r>
            <a:r>
              <a:rPr lang="en-US" sz="1200" b="1" dirty="0" smtClean="0"/>
              <a:t>Layout</a:t>
            </a:r>
            <a:r>
              <a:rPr lang="en-US" sz="1200" b="0" dirty="0" smtClean="0"/>
              <a:t>, and then click</a:t>
            </a:r>
            <a:r>
              <a:rPr lang="en-US" sz="1200" b="0" baseline="0" dirty="0" smtClean="0"/>
              <a:t> </a:t>
            </a:r>
            <a:r>
              <a:rPr lang="en-US" sz="1200" b="1" baseline="0" dirty="0" smtClean="0"/>
              <a:t>Blank</a:t>
            </a:r>
            <a:r>
              <a:rPr lang="en-US" sz="1200" b="0" baseline="0" dirty="0" smtClean="0"/>
              <a:t>. </a:t>
            </a:r>
          </a:p>
          <a:p>
            <a:pPr marL="228600" indent="-228600">
              <a:buFont typeface="+mj-lt"/>
              <a:buAutoNum type="arabicPeriod"/>
            </a:pPr>
            <a:r>
              <a:rPr lang="en-US" sz="1200" b="0" dirty="0" smtClean="0"/>
              <a:t>On the </a:t>
            </a:r>
            <a:r>
              <a:rPr lang="en-US" sz="1200" b="1" dirty="0" smtClean="0"/>
              <a:t>Insert tab</a:t>
            </a:r>
            <a:r>
              <a:rPr lang="en-US" sz="1200" b="0" dirty="0" smtClean="0"/>
              <a:t>, in the </a:t>
            </a:r>
            <a:r>
              <a:rPr lang="en-US" sz="1200" b="1" dirty="0" smtClean="0"/>
              <a:t>Illustrations</a:t>
            </a:r>
            <a:r>
              <a:rPr lang="en-US" sz="1200" dirty="0" smtClean="0"/>
              <a:t> group, click </a:t>
            </a:r>
            <a:r>
              <a:rPr lang="en-US" sz="1200" b="1" dirty="0" smtClean="0"/>
              <a:t>SmartArt</a:t>
            </a:r>
            <a:r>
              <a:rPr lang="en-US" sz="1200" b="0" dirty="0" smtClean="0"/>
              <a:t>. </a:t>
            </a:r>
            <a:r>
              <a:rPr lang="en-US" sz="1200" b="0" baseline="0" dirty="0" smtClean="0"/>
              <a:t>In the </a:t>
            </a:r>
            <a:r>
              <a:rPr lang="en-US" sz="1200" b="1" baseline="0" dirty="0" smtClean="0"/>
              <a:t>Choose a SmartArt Graphic</a:t>
            </a:r>
            <a:r>
              <a:rPr lang="en-US" sz="1200" b="0" baseline="0" dirty="0" smtClean="0"/>
              <a:t> dialog box, in the left pane, click </a:t>
            </a:r>
            <a:r>
              <a:rPr lang="en-US" sz="1200" b="1" baseline="0" dirty="0" smtClean="0"/>
              <a:t>List</a:t>
            </a:r>
            <a:r>
              <a:rPr lang="en-US" sz="1200" b="0" baseline="0" dirty="0" smtClean="0"/>
              <a:t>. In the </a:t>
            </a:r>
            <a:r>
              <a:rPr lang="en-US" sz="1200" b="1" baseline="0" dirty="0" smtClean="0"/>
              <a:t>List</a:t>
            </a:r>
            <a:r>
              <a:rPr lang="en-US" sz="1200" b="0" baseline="0" dirty="0" smtClean="0"/>
              <a:t> pane, click </a:t>
            </a:r>
            <a:r>
              <a:rPr lang="en-US" sz="1200" b="1" baseline="0" dirty="0" smtClean="0"/>
              <a:t>Horizontal Bullet List</a:t>
            </a:r>
            <a:r>
              <a:rPr lang="en-US" sz="1200" baseline="0" dirty="0" smtClean="0"/>
              <a:t>, and then click </a:t>
            </a:r>
            <a:r>
              <a:rPr lang="en-US" sz="1200" b="1" baseline="0" dirty="0" smtClean="0"/>
              <a:t>OK</a:t>
            </a:r>
            <a:r>
              <a:rPr lang="en-US" sz="1200" baseline="0" dirty="0" smtClean="0"/>
              <a:t> to insert the graphic into the slide.</a:t>
            </a:r>
            <a:endParaRPr lang="en-US" sz="1200" b="0" dirty="0" smtClean="0"/>
          </a:p>
          <a:p>
            <a:pPr marL="228600" indent="-228600">
              <a:buFont typeface="+mj-lt"/>
              <a:buAutoNum type="arabicPeriod"/>
            </a:pPr>
            <a:r>
              <a:rPr lang="en-US" sz="1200" b="0" baseline="0" dirty="0" smtClean="0"/>
              <a:t>On the slide, in the graphic, select the third “topic” rectangle from the left. Under </a:t>
            </a:r>
            <a:r>
              <a:rPr lang="en-US" sz="1200" b="1" baseline="0" dirty="0" smtClean="0"/>
              <a:t>SmartArt</a:t>
            </a:r>
            <a:r>
              <a:rPr lang="en-US" sz="1200" b="0" baseline="0" dirty="0" smtClean="0"/>
              <a:t> </a:t>
            </a:r>
            <a:r>
              <a:rPr lang="en-US" sz="1200" b="1" baseline="0" dirty="0" smtClean="0"/>
              <a:t>Tools</a:t>
            </a:r>
            <a:r>
              <a:rPr lang="en-US" sz="1200" b="0" baseline="0" dirty="0" smtClean="0"/>
              <a:t>, on the </a:t>
            </a:r>
            <a:r>
              <a:rPr lang="en-US" sz="1200" b="1" baseline="0" dirty="0" smtClean="0"/>
              <a:t>Design</a:t>
            </a:r>
            <a:r>
              <a:rPr lang="en-US" sz="1200" b="0" baseline="0" dirty="0" smtClean="0"/>
              <a:t> tab, in the </a:t>
            </a:r>
            <a:r>
              <a:rPr lang="en-US" sz="1200" b="1" baseline="0" dirty="0" smtClean="0"/>
              <a:t>Create</a:t>
            </a:r>
            <a:r>
              <a:rPr lang="en-US" sz="1200" b="0" baseline="0" dirty="0" smtClean="0"/>
              <a:t> </a:t>
            </a:r>
            <a:r>
              <a:rPr lang="en-US" sz="1200" b="1" baseline="0" dirty="0" smtClean="0"/>
              <a:t>Graphic</a:t>
            </a:r>
            <a:r>
              <a:rPr lang="en-US" sz="1200" b="0" baseline="0" dirty="0" smtClean="0"/>
              <a:t> group, click the arrow next to </a:t>
            </a:r>
            <a:r>
              <a:rPr lang="en-US" sz="1200" b="1" baseline="0" dirty="0" smtClean="0"/>
              <a:t>Add</a:t>
            </a:r>
            <a:r>
              <a:rPr lang="en-US" sz="1200" b="0" baseline="0" dirty="0" smtClean="0"/>
              <a:t> </a:t>
            </a:r>
            <a:r>
              <a:rPr lang="en-US" sz="1200" b="1" baseline="0" dirty="0" smtClean="0"/>
              <a:t>Shape</a:t>
            </a:r>
            <a:r>
              <a:rPr lang="en-US" sz="1200" b="0" baseline="0" dirty="0" smtClean="0"/>
              <a:t>, and then click </a:t>
            </a:r>
            <a:r>
              <a:rPr lang="en-US" sz="1200" b="1" baseline="0" dirty="0" smtClean="0"/>
              <a:t>Add</a:t>
            </a:r>
            <a:r>
              <a:rPr lang="en-US" sz="1200" b="0" baseline="0" dirty="0" smtClean="0"/>
              <a:t> </a:t>
            </a:r>
            <a:r>
              <a:rPr lang="en-US" sz="1200" b="1" baseline="0" dirty="0" smtClean="0"/>
              <a:t>Shape</a:t>
            </a:r>
            <a:r>
              <a:rPr lang="en-US" sz="1200" b="0" baseline="0" dirty="0" smtClean="0"/>
              <a:t> </a:t>
            </a:r>
            <a:r>
              <a:rPr lang="en-US" sz="1200" b="1" baseline="0" dirty="0" smtClean="0"/>
              <a:t>After</a:t>
            </a:r>
            <a:r>
              <a:rPr lang="en-US" sz="1200" b="0" baseline="0" dirty="0" smtClean="0"/>
              <a:t>.</a:t>
            </a:r>
          </a:p>
          <a:p>
            <a:pPr marL="228600" indent="-228600">
              <a:buFont typeface="+mj-lt"/>
              <a:buAutoNum type="arabicPeriod"/>
            </a:pPr>
            <a:r>
              <a:rPr lang="en-US" sz="1200" dirty="0" smtClean="0"/>
              <a:t>Select</a:t>
            </a:r>
            <a:r>
              <a:rPr lang="en-US" sz="1200" baseline="0" dirty="0" smtClean="0"/>
              <a:t> the graphic, and then click one of the arrows on the left border. In the </a:t>
            </a:r>
            <a:r>
              <a:rPr lang="en-US" sz="1200" b="1" baseline="0" dirty="0" smtClean="0"/>
              <a:t>Type your text here </a:t>
            </a:r>
            <a:r>
              <a:rPr lang="en-US" sz="1200" baseline="0" dirty="0" smtClean="0"/>
              <a:t>dialog box, enter text for the topic headings and bullet points. (</a:t>
            </a:r>
            <a:r>
              <a:rPr lang="en-US" sz="1200" b="0" baseline="0" dirty="0" smtClean="0"/>
              <a:t>Note: To create a bulleted list below the new, fourth “topic” rectangle, select the topic heading text box in the </a:t>
            </a:r>
            <a:r>
              <a:rPr lang="en-US" sz="1200" b="1" baseline="0" dirty="0" smtClean="0"/>
              <a:t>Type your text here </a:t>
            </a:r>
            <a:r>
              <a:rPr lang="en-US" sz="1200" b="0" baseline="0" dirty="0" smtClean="0"/>
              <a:t>dialog box, and then under </a:t>
            </a:r>
            <a:r>
              <a:rPr lang="en-US" sz="1200" b="1" baseline="0" dirty="0" smtClean="0"/>
              <a:t>SmartArt</a:t>
            </a:r>
            <a:r>
              <a:rPr lang="en-US" sz="1200" b="0" baseline="0" dirty="0" smtClean="0"/>
              <a:t> </a:t>
            </a:r>
            <a:r>
              <a:rPr lang="en-US" sz="1200" b="1" baseline="0" dirty="0" smtClean="0"/>
              <a:t>Tools</a:t>
            </a:r>
            <a:r>
              <a:rPr lang="en-US" sz="1200" b="0" baseline="0" dirty="0" smtClean="0"/>
              <a:t>, on the </a:t>
            </a:r>
            <a:r>
              <a:rPr lang="en-US" sz="1200" b="1" baseline="0" dirty="0" smtClean="0"/>
              <a:t>Design</a:t>
            </a:r>
            <a:r>
              <a:rPr lang="en-US" sz="1200" b="0" baseline="0" dirty="0" smtClean="0"/>
              <a:t> tab, in the </a:t>
            </a:r>
            <a:r>
              <a:rPr lang="en-US" sz="1200" b="1" baseline="0" dirty="0" smtClean="0"/>
              <a:t>Create</a:t>
            </a:r>
            <a:r>
              <a:rPr lang="en-US" sz="1200" b="0" baseline="0" dirty="0" smtClean="0"/>
              <a:t> </a:t>
            </a:r>
            <a:r>
              <a:rPr lang="en-US" sz="1200" b="1" baseline="0" dirty="0" smtClean="0"/>
              <a:t>Graphic</a:t>
            </a:r>
            <a:r>
              <a:rPr lang="en-US" sz="1200" b="0" baseline="0" dirty="0" smtClean="0"/>
              <a:t> group, click </a:t>
            </a:r>
            <a:r>
              <a:rPr lang="en-US" sz="1200" b="1" baseline="0" dirty="0" smtClean="0"/>
              <a:t>Add</a:t>
            </a:r>
            <a:r>
              <a:rPr lang="en-US" sz="1200" b="0" baseline="0" dirty="0" smtClean="0"/>
              <a:t> </a:t>
            </a:r>
            <a:r>
              <a:rPr lang="en-US" sz="1200" b="1" baseline="0" dirty="0" smtClean="0"/>
              <a:t>Bullet</a:t>
            </a:r>
            <a:r>
              <a:rPr lang="en-US" sz="1200" b="0" baseline="0" dirty="0" smtClean="0"/>
              <a:t>. Enter text into the new bullet text box. Repeat the process to add a second bullet.)</a:t>
            </a:r>
          </a:p>
          <a:p>
            <a:pPr marL="228600" indent="-228600">
              <a:buFont typeface="+mj-lt"/>
              <a:buAutoNum type="arabicPeriod"/>
            </a:pPr>
            <a:r>
              <a:rPr lang="en-US" sz="1200" b="0" baseline="0" dirty="0" smtClean="0"/>
              <a:t>Select the graphic. Under </a:t>
            </a:r>
            <a:r>
              <a:rPr lang="en-US" sz="1200" b="1" baseline="0" dirty="0" smtClean="0"/>
              <a:t>SmartArt Tools</a:t>
            </a:r>
            <a:r>
              <a:rPr lang="en-US" sz="1200" b="0" baseline="0" dirty="0" smtClean="0"/>
              <a:t>, on the </a:t>
            </a:r>
            <a:r>
              <a:rPr lang="en-US" sz="1200" b="1" baseline="0" dirty="0" smtClean="0"/>
              <a:t>Format</a:t>
            </a:r>
            <a:r>
              <a:rPr lang="en-US" sz="1200" b="0" baseline="0" dirty="0" smtClean="0"/>
              <a:t> tab, click </a:t>
            </a:r>
            <a:r>
              <a:rPr lang="en-US" sz="1200" b="1" baseline="0" dirty="0" smtClean="0"/>
              <a:t>Size</a:t>
            </a:r>
            <a:r>
              <a:rPr lang="en-US" sz="1200" b="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Height</a:t>
            </a:r>
            <a:r>
              <a:rPr lang="en-US" sz="1200" b="0" baseline="0" dirty="0" smtClean="0"/>
              <a:t> box, enter </a:t>
            </a:r>
            <a:r>
              <a:rPr lang="en-US" sz="1200" b="1" baseline="0" dirty="0" smtClean="0"/>
              <a:t>4.44”</a:t>
            </a:r>
            <a:r>
              <a:rPr lang="en-US" sz="1200" b="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Width</a:t>
            </a:r>
            <a:r>
              <a:rPr lang="en-US" sz="1200" b="0" baseline="0" dirty="0" smtClean="0"/>
              <a:t> box, enter </a:t>
            </a:r>
            <a:r>
              <a:rPr lang="en-US" sz="1200" b="1" baseline="0" dirty="0" smtClean="0"/>
              <a:t>9.47”</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6"/>
              <a:tabLst/>
              <a:defRPr/>
            </a:pPr>
            <a:r>
              <a:rPr lang="en-US" sz="1200" b="0" baseline="0" dirty="0" smtClean="0"/>
              <a:t>Under </a:t>
            </a:r>
            <a:r>
              <a:rPr lang="en-US" sz="1200" b="1" baseline="0" dirty="0" smtClean="0"/>
              <a:t>SmartArt Tools</a:t>
            </a:r>
            <a:r>
              <a:rPr lang="en-US" sz="1200" b="0" baseline="0" dirty="0" smtClean="0"/>
              <a:t>, on the </a:t>
            </a:r>
            <a:r>
              <a:rPr lang="en-US" sz="1200" b="1" baseline="0" dirty="0" smtClean="0"/>
              <a:t>Format</a:t>
            </a:r>
            <a:r>
              <a:rPr lang="en-US" sz="1200" b="0" baseline="0" dirty="0" smtClean="0"/>
              <a:t> tab, click </a:t>
            </a:r>
            <a:r>
              <a:rPr lang="en-US" sz="1200" b="1" baseline="0" dirty="0" smtClean="0"/>
              <a:t>Arrange</a:t>
            </a:r>
            <a:r>
              <a:rPr lang="en-US" sz="1200" b="0" baseline="0" dirty="0" smtClean="0"/>
              <a:t>, click </a:t>
            </a:r>
            <a:r>
              <a:rPr lang="en-US" sz="1200" b="1" baseline="0" dirty="0" smtClean="0"/>
              <a:t>Align</a:t>
            </a:r>
            <a:r>
              <a:rPr lang="en-US" sz="1200" b="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Click </a:t>
            </a:r>
            <a:r>
              <a:rPr lang="en-US" sz="1200" b="1" baseline="0" dirty="0" smtClean="0"/>
              <a:t>Align to Slide</a:t>
            </a:r>
            <a:r>
              <a:rPr lang="en-US" sz="1200" b="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Click </a:t>
            </a:r>
            <a:r>
              <a:rPr lang="en-US" sz="1200" b="1" baseline="0" dirty="0" smtClean="0"/>
              <a:t>Align Middle</a:t>
            </a:r>
            <a:r>
              <a:rPr lang="en-US" sz="1200" b="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Click </a:t>
            </a:r>
            <a:r>
              <a:rPr lang="en-US" sz="1200" b="1" baseline="0" dirty="0" smtClean="0"/>
              <a:t>Align Center</a:t>
            </a:r>
            <a:r>
              <a:rPr lang="en-US" sz="1200" b="0" baseline="0" dirty="0" smtClean="0"/>
              <a:t>. </a:t>
            </a:r>
          </a:p>
          <a:p>
            <a:pPr marL="228600" indent="-228600">
              <a:buFont typeface="+mj-lt"/>
              <a:buAutoNum type="arabicPeriod" startAt="7"/>
            </a:pPr>
            <a:r>
              <a:rPr lang="en-US" sz="1200" dirty="0" smtClean="0"/>
              <a:t>On the slide, select</a:t>
            </a:r>
            <a:r>
              <a:rPr lang="en-US" sz="1200" baseline="0" dirty="0" smtClean="0"/>
              <a:t> the graphic. On the </a:t>
            </a:r>
            <a:r>
              <a:rPr lang="en-US" sz="1200" b="1" baseline="0" dirty="0" smtClean="0"/>
              <a:t>Design</a:t>
            </a:r>
            <a:r>
              <a:rPr lang="en-US" sz="1200" baseline="0" dirty="0" smtClean="0"/>
              <a:t> tab, in the </a:t>
            </a:r>
            <a:r>
              <a:rPr lang="en-US" sz="1200" b="1" baseline="0" dirty="0" smtClean="0"/>
              <a:t>Themes</a:t>
            </a:r>
            <a:r>
              <a:rPr lang="en-US" sz="1200" baseline="0" dirty="0" smtClean="0"/>
              <a:t> group, click </a:t>
            </a:r>
            <a:r>
              <a:rPr lang="en-US" sz="1200" b="1" baseline="0" dirty="0" smtClean="0"/>
              <a:t>Colors</a:t>
            </a:r>
            <a:r>
              <a:rPr lang="en-US" sz="1200" b="0" baseline="0" dirty="0" smtClean="0"/>
              <a:t>,</a:t>
            </a:r>
            <a:r>
              <a:rPr lang="en-US" sz="1200" b="1" baseline="0" dirty="0" smtClean="0"/>
              <a:t> </a:t>
            </a:r>
            <a:r>
              <a:rPr lang="en-US" sz="1200" b="0" baseline="0" dirty="0" smtClean="0"/>
              <a:t>and then under </a:t>
            </a:r>
            <a:r>
              <a:rPr lang="en-US" sz="1200" b="1" baseline="0" dirty="0" smtClean="0"/>
              <a:t>Built-in</a:t>
            </a:r>
            <a:r>
              <a:rPr lang="en-US" sz="1200" b="0" baseline="0" dirty="0" smtClean="0"/>
              <a:t> click </a:t>
            </a:r>
            <a:r>
              <a:rPr lang="en-US" sz="1200" b="1" baseline="0" dirty="0" smtClean="0"/>
              <a:t>Technic</a:t>
            </a:r>
            <a:r>
              <a:rPr lang="en-US" sz="1200" b="0" baseline="0" dirty="0" smtClean="0"/>
              <a:t>.</a:t>
            </a:r>
            <a:r>
              <a:rPr lang="en-US" sz="1200" b="1" baseline="0" dirty="0" smtClean="0"/>
              <a:t> </a:t>
            </a:r>
            <a:r>
              <a:rPr lang="en-US" sz="1200" b="0" baseline="0" dirty="0" smtClean="0"/>
              <a:t>(</a:t>
            </a:r>
            <a:r>
              <a:rPr lang="en-US" dirty="0" smtClean="0"/>
              <a:t>Note: if this action is taken in a PowerPoint presentation containing more than one slide, the color scheme will be applied to all of the slides.)</a:t>
            </a:r>
            <a:endParaRPr lang="en-US" sz="1200" kern="1200" baseline="0" dirty="0" smtClean="0">
              <a:solidFill>
                <a:schemeClr val="tx1"/>
              </a:solidFill>
              <a:latin typeface="+mn-lt"/>
              <a:ea typeface="+mn-ea"/>
              <a:cs typeface="+mn-cs"/>
            </a:endParaRPr>
          </a:p>
          <a:p>
            <a:pPr marL="228600" indent="-228600">
              <a:buFont typeface="+mj-lt"/>
              <a:buAutoNum type="arabicPeriod" startAt="7"/>
            </a:pPr>
            <a:r>
              <a:rPr lang="en-US" sz="1200" b="0" baseline="0" dirty="0" smtClean="0"/>
              <a:t>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Design</a:t>
            </a:r>
            <a:r>
              <a:rPr lang="en-US" sz="1200" baseline="0" dirty="0" smtClean="0"/>
              <a:t> tab, in the </a:t>
            </a:r>
            <a:r>
              <a:rPr lang="en-US" sz="1200" b="1" baseline="0" dirty="0" smtClean="0"/>
              <a:t>SmartArt</a:t>
            </a:r>
            <a:r>
              <a:rPr lang="en-US" sz="1200" baseline="0" dirty="0" smtClean="0"/>
              <a:t> </a:t>
            </a:r>
            <a:r>
              <a:rPr lang="en-US" sz="1200" b="1" baseline="0" dirty="0" smtClean="0"/>
              <a:t>Styles</a:t>
            </a:r>
            <a:r>
              <a:rPr lang="en-US" sz="1200" baseline="0" dirty="0" smtClean="0"/>
              <a:t> group, do the following:</a:t>
            </a:r>
          </a:p>
          <a:p>
            <a:pPr marL="685800" lvl="1" indent="-228600">
              <a:buFont typeface="Arial" pitchFamily="34" charset="0"/>
              <a:buChar char="•"/>
            </a:pPr>
            <a:r>
              <a:rPr lang="en-US" sz="1200" baseline="0" dirty="0" smtClean="0"/>
              <a:t>Click </a:t>
            </a:r>
            <a:r>
              <a:rPr lang="en-US" sz="1200" b="1" baseline="0" dirty="0" smtClean="0"/>
              <a:t>Change</a:t>
            </a:r>
            <a:r>
              <a:rPr lang="en-US" sz="1200" baseline="0" dirty="0" smtClean="0"/>
              <a:t> </a:t>
            </a:r>
            <a:r>
              <a:rPr lang="en-US" sz="1200" b="1" baseline="0" dirty="0" smtClean="0"/>
              <a:t>Colors</a:t>
            </a:r>
            <a:r>
              <a:rPr lang="en-US" sz="1200" b="0" baseline="0" dirty="0" smtClean="0"/>
              <a:t> and then under </a:t>
            </a:r>
            <a:r>
              <a:rPr lang="en-US" sz="1200" b="1" baseline="0" dirty="0" smtClean="0"/>
              <a:t>Colorful</a:t>
            </a:r>
            <a:r>
              <a:rPr lang="en-US" sz="1200" b="0" baseline="0" dirty="0" smtClean="0"/>
              <a:t> click </a:t>
            </a:r>
            <a:r>
              <a:rPr lang="en-US" sz="1200" b="1" baseline="0" dirty="0" smtClean="0"/>
              <a:t>Colorful Range – Accent Colors 5 to 6 </a:t>
            </a:r>
            <a:r>
              <a:rPr lang="en-US" sz="1200" b="0" baseline="0" dirty="0" smtClean="0"/>
              <a:t>(fifth option from the left).</a:t>
            </a:r>
          </a:p>
          <a:p>
            <a:pPr marL="685800" lvl="1" indent="-228600">
              <a:buFont typeface="Arial" pitchFamily="34" charset="0"/>
              <a:buChar char="•"/>
            </a:pPr>
            <a:r>
              <a:rPr lang="en-US" sz="1200" baseline="0" dirty="0" smtClean="0"/>
              <a:t>Click </a:t>
            </a:r>
            <a:r>
              <a:rPr lang="en-US" sz="1200" b="1" baseline="0" dirty="0" smtClean="0"/>
              <a:t>More</a:t>
            </a:r>
            <a:r>
              <a:rPr lang="en-US" sz="1200" b="0" baseline="0" dirty="0" smtClean="0"/>
              <a:t>, and then under </a:t>
            </a:r>
            <a:r>
              <a:rPr lang="en-US" sz="1200" b="1" baseline="0" dirty="0" smtClean="0"/>
              <a:t>Best Match for Document</a:t>
            </a:r>
            <a:r>
              <a:rPr lang="en-US" sz="1200" b="0" baseline="0" dirty="0" smtClean="0"/>
              <a:t> click </a:t>
            </a:r>
            <a:r>
              <a:rPr lang="en-US" sz="1200" b="1" baseline="0" dirty="0" smtClean="0"/>
              <a:t>Intense Effect </a:t>
            </a:r>
            <a:r>
              <a:rPr lang="en-US" sz="1200" b="0" baseline="0" dirty="0" smtClean="0"/>
              <a:t>(fifth option from the left).</a:t>
            </a:r>
          </a:p>
          <a:p>
            <a:pPr marL="228600" indent="-228600">
              <a:buFont typeface="+mj-lt"/>
              <a:buAutoNum type="arabicPeriod" startAt="7"/>
            </a:pPr>
            <a:r>
              <a:rPr lang="en-US" sz="1200" baseline="0" dirty="0" smtClean="0"/>
              <a:t>Press and hold SHIFT, and then select all four “topic” rectangles. </a:t>
            </a:r>
          </a:p>
          <a:p>
            <a:pPr marL="228600" indent="-228600">
              <a:buFont typeface="+mj-lt"/>
              <a:buAutoNum type="arabicPeriod" startAt="7"/>
            </a:pPr>
            <a:r>
              <a:rPr lang="en-US" sz="1200" b="0" baseline="0" dirty="0" smtClean="0"/>
              <a:t>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Shapes </a:t>
            </a:r>
            <a:r>
              <a:rPr lang="en-US" sz="1200" baseline="0" dirty="0" smtClean="0"/>
              <a:t>group, click </a:t>
            </a:r>
            <a:r>
              <a:rPr lang="en-US" sz="1200" b="1" baseline="0" dirty="0" smtClean="0"/>
              <a:t>Change</a:t>
            </a:r>
            <a:r>
              <a:rPr lang="en-US" sz="1200" baseline="0" dirty="0" smtClean="0"/>
              <a:t> </a:t>
            </a:r>
            <a:r>
              <a:rPr lang="en-US" sz="1200" b="1" baseline="0" dirty="0" smtClean="0"/>
              <a:t>Shape</a:t>
            </a:r>
            <a:r>
              <a:rPr lang="en-US" sz="1200" b="0" baseline="0" dirty="0" smtClean="0"/>
              <a:t>, and then under </a:t>
            </a:r>
            <a:r>
              <a:rPr lang="en-US" sz="1200" b="1" baseline="0" dirty="0" smtClean="0"/>
              <a:t>Rectangles</a:t>
            </a:r>
            <a:r>
              <a:rPr lang="en-US" sz="1200" b="0" baseline="0" dirty="0" smtClean="0"/>
              <a:t> click </a:t>
            </a:r>
            <a:r>
              <a:rPr lang="en-US" sz="1200" b="1" baseline="0" dirty="0" smtClean="0"/>
              <a:t>Round Single Corner Rectangle </a:t>
            </a:r>
            <a:r>
              <a:rPr lang="en-US" sz="1200" b="0" baseline="0" dirty="0" smtClean="0"/>
              <a:t>(seventh option from the left).</a:t>
            </a:r>
          </a:p>
          <a:p>
            <a:pPr marL="228600" indent="-228600">
              <a:buFont typeface="+mj-lt"/>
              <a:buAutoNum type="arabicPeriod" startAt="7"/>
            </a:pPr>
            <a:r>
              <a:rPr lang="en-US" sz="1200" b="0" baseline="0" dirty="0" smtClean="0"/>
              <a:t>On the </a:t>
            </a:r>
            <a:r>
              <a:rPr lang="en-US" sz="1200" b="1" baseline="0" dirty="0" smtClean="0"/>
              <a:t>Home</a:t>
            </a:r>
            <a:r>
              <a:rPr lang="en-US" sz="1200" b="0" baseline="0" dirty="0" smtClean="0"/>
              <a:t> tab, in the </a:t>
            </a:r>
            <a:r>
              <a:rPr lang="en-US" sz="1200" b="1" baseline="0" dirty="0" smtClean="0"/>
              <a:t>Font </a:t>
            </a:r>
            <a:r>
              <a:rPr lang="en-US" sz="1200" b="0" baseline="0" dirty="0" smtClean="0"/>
              <a:t>group, select </a:t>
            </a:r>
            <a:r>
              <a:rPr lang="en-US" sz="1200" b="1" baseline="0" dirty="0" smtClean="0"/>
              <a:t>Gill Sans MT Condensed </a:t>
            </a:r>
            <a:r>
              <a:rPr lang="en-US" sz="1200" b="0" baseline="0" dirty="0" smtClean="0"/>
              <a:t>from the </a:t>
            </a:r>
            <a:r>
              <a:rPr lang="en-US" sz="1200" b="1" baseline="0" dirty="0" smtClean="0"/>
              <a:t>Font</a:t>
            </a:r>
            <a:r>
              <a:rPr lang="en-US" sz="1200" b="0" baseline="0" dirty="0" smtClean="0"/>
              <a:t> list.</a:t>
            </a:r>
          </a:p>
          <a:p>
            <a:pPr marL="228600" indent="-228600">
              <a:buFont typeface="+mj-lt"/>
              <a:buAutoNum type="arabicPeriod" startAt="7"/>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Paragraph</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Align Text Left</a:t>
            </a:r>
            <a:r>
              <a:rPr lang="en-US" sz="1200" kern="1200" dirty="0" smtClean="0">
                <a:solidFill>
                  <a:schemeClr val="tx1"/>
                </a:solidFill>
                <a:latin typeface="+mn-lt"/>
                <a:ea typeface="+mn-ea"/>
                <a:cs typeface="+mn-cs"/>
              </a:rPr>
              <a:t>. </a:t>
            </a:r>
          </a:p>
          <a:p>
            <a:pPr marL="228600" indent="-228600">
              <a:buFont typeface="+mj-lt"/>
              <a:buAutoNum type="arabicPeriod" startAt="7"/>
            </a:pPr>
            <a:r>
              <a:rPr lang="en-US" sz="1200" b="0" baseline="0" dirty="0" smtClean="0"/>
              <a:t>On the </a:t>
            </a:r>
            <a:r>
              <a:rPr lang="en-US" sz="1200" b="1" baseline="0" dirty="0" smtClean="0"/>
              <a:t>Home</a:t>
            </a:r>
            <a:r>
              <a:rPr lang="en-US" sz="1200" b="0" baseline="0" dirty="0" smtClean="0"/>
              <a:t> tab, in the bottom right corner of the </a:t>
            </a:r>
            <a:r>
              <a:rPr lang="en-US" sz="1200" b="1" baseline="0" dirty="0" smtClean="0"/>
              <a:t>Drawing </a:t>
            </a:r>
            <a:r>
              <a:rPr lang="en-US" sz="1200" b="0" baseline="0" dirty="0" smtClean="0"/>
              <a:t>group, click the </a:t>
            </a:r>
            <a:r>
              <a:rPr lang="en-US" sz="1200" b="1" baseline="0" dirty="0" smtClean="0"/>
              <a:t>Format Shape </a:t>
            </a:r>
            <a:r>
              <a:rPr lang="en-US" sz="1200" b="0" baseline="0" dirty="0" smtClean="0"/>
              <a:t>dialog box launcher. In the </a:t>
            </a:r>
            <a:r>
              <a:rPr lang="en-US" sz="1200" b="1" baseline="0" dirty="0" smtClean="0"/>
              <a:t>Format Shape </a:t>
            </a:r>
            <a:r>
              <a:rPr lang="en-US" sz="1200" b="0" baseline="0" dirty="0" smtClean="0"/>
              <a:t>dialog box, in the left pane, click </a:t>
            </a:r>
            <a:r>
              <a:rPr lang="en-US" sz="1200" b="1" baseline="0" dirty="0" smtClean="0"/>
              <a:t>Text Box</a:t>
            </a:r>
            <a:r>
              <a:rPr lang="en-US" sz="1200" b="0" baseline="0" dirty="0" smtClean="0"/>
              <a:t>. In the </a:t>
            </a:r>
            <a:r>
              <a:rPr lang="en-US" sz="1200" b="1" baseline="0" dirty="0" smtClean="0"/>
              <a:t>Text Box </a:t>
            </a:r>
            <a:r>
              <a:rPr lang="en-US" sz="1200" b="0" baseline="0" dirty="0" smtClean="0"/>
              <a:t>pane, under </a:t>
            </a:r>
            <a:r>
              <a:rPr lang="en-US" sz="1200" b="1" baseline="0" dirty="0" smtClean="0"/>
              <a:t>Text layout</a:t>
            </a:r>
            <a:r>
              <a:rPr lang="en-US" sz="1200" b="0" baseline="0" dirty="0" smtClean="0"/>
              <a:t>, in the </a:t>
            </a:r>
            <a:r>
              <a:rPr lang="en-US" sz="1200" b="1" baseline="0" dirty="0" smtClean="0"/>
              <a:t>Vertical alignment </a:t>
            </a:r>
            <a:r>
              <a:rPr lang="en-US" sz="1200" b="0" baseline="0" dirty="0" smtClean="0"/>
              <a:t>list, select </a:t>
            </a:r>
            <a:r>
              <a:rPr lang="en-US" sz="1200" b="1" baseline="0" dirty="0" smtClean="0"/>
              <a:t>Bottom</a:t>
            </a:r>
            <a:r>
              <a:rPr lang="en-US" sz="1200" b="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7"/>
              <a:tabLst/>
              <a:defRPr/>
            </a:pPr>
            <a:r>
              <a:rPr lang="en-US" sz="1200" baseline="0" dirty="0" smtClean="0"/>
              <a:t>Press and hold SHIFT, and then select all four bulleted-list rectangles. </a:t>
            </a:r>
            <a:r>
              <a:rPr lang="en-US" sz="1200" b="0" baseline="0" dirty="0" smtClean="0"/>
              <a:t>On the </a:t>
            </a:r>
            <a:r>
              <a:rPr lang="en-US" sz="1200" b="1" baseline="0" dirty="0" smtClean="0"/>
              <a:t>Home</a:t>
            </a:r>
            <a:r>
              <a:rPr lang="en-US" sz="1200" b="0" baseline="0" dirty="0" smtClean="0"/>
              <a:t> tab, in the </a:t>
            </a:r>
            <a:r>
              <a:rPr lang="en-US" sz="1200" b="1" baseline="0" dirty="0" smtClean="0"/>
              <a:t>Font </a:t>
            </a:r>
            <a:r>
              <a:rPr lang="en-US" sz="1200" b="0" baseline="0" dirty="0" smtClean="0"/>
              <a:t>group, select </a:t>
            </a:r>
            <a:r>
              <a:rPr lang="en-US" sz="1200" b="1" baseline="0" dirty="0" smtClean="0"/>
              <a:t>Gill Sans MT Condensed </a:t>
            </a:r>
            <a:r>
              <a:rPr lang="en-US" sz="1200" b="0" baseline="0" dirty="0" smtClean="0"/>
              <a:t>from the </a:t>
            </a:r>
            <a:r>
              <a:rPr lang="en-US" sz="1200" b="1" baseline="0" dirty="0" smtClean="0"/>
              <a:t>Font</a:t>
            </a:r>
            <a:r>
              <a:rPr lang="en-US" sz="1200" b="0" baseline="0" dirty="0" smtClean="0"/>
              <a:t> list, and then enter </a:t>
            </a:r>
            <a:r>
              <a:rPr lang="en-US" sz="1200" b="1" baseline="0" dirty="0" smtClean="0"/>
              <a:t>22 </a:t>
            </a:r>
            <a:r>
              <a:rPr lang="en-US" sz="1200" b="0" baseline="0" dirty="0" smtClean="0"/>
              <a:t>in the </a:t>
            </a:r>
            <a:r>
              <a:rPr lang="en-US" sz="1200" b="1" baseline="0" dirty="0" smtClean="0"/>
              <a:t>Font Size </a:t>
            </a:r>
            <a:r>
              <a:rPr lang="en-US" sz="1200" b="0" baseline="0" dirty="0" smtClean="0"/>
              <a:t>box.</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7"/>
              <a:tabLst/>
              <a:defRPr/>
            </a:pPr>
            <a:r>
              <a:rPr lang="en-US" sz="1200" b="0" baseline="0" dirty="0" smtClean="0"/>
              <a:t>On the </a:t>
            </a:r>
            <a:r>
              <a:rPr lang="en-US" sz="1200" b="1" baseline="0" dirty="0" smtClean="0"/>
              <a:t>Home</a:t>
            </a:r>
            <a:r>
              <a:rPr lang="en-US" sz="1200" b="0" baseline="0" dirty="0" smtClean="0"/>
              <a:t> tab, in the bottom right corner of the </a:t>
            </a:r>
            <a:r>
              <a:rPr lang="en-US" sz="1200" b="1" baseline="0" dirty="0" smtClean="0"/>
              <a:t>Drawing </a:t>
            </a:r>
            <a:r>
              <a:rPr lang="en-US" sz="1200" b="0" baseline="0" dirty="0" smtClean="0"/>
              <a:t>group, click the </a:t>
            </a:r>
            <a:r>
              <a:rPr lang="en-US" sz="1200" b="1" baseline="0" dirty="0" smtClean="0"/>
              <a:t>Format Shape </a:t>
            </a:r>
            <a:r>
              <a:rPr lang="en-US" sz="1200" b="0" baseline="0" dirty="0" smtClean="0"/>
              <a:t>dialog box launcher. In the </a:t>
            </a:r>
            <a:r>
              <a:rPr lang="en-US" sz="1200" b="1" baseline="0" dirty="0" smtClean="0"/>
              <a:t>Format Shape </a:t>
            </a:r>
            <a:r>
              <a:rPr lang="en-US" sz="1200" b="0" baseline="0" dirty="0" smtClean="0"/>
              <a:t>dialog box, in the left pane, click </a:t>
            </a:r>
            <a:r>
              <a:rPr lang="en-US" sz="1200" b="1" baseline="0" dirty="0" smtClean="0"/>
              <a:t>Text Box</a:t>
            </a:r>
            <a:r>
              <a:rPr lang="en-US" sz="1200" b="0" baseline="0" dirty="0" smtClean="0"/>
              <a:t>. In the </a:t>
            </a:r>
            <a:r>
              <a:rPr lang="en-US" sz="1200" b="1" baseline="0" dirty="0" smtClean="0"/>
              <a:t>Text Box </a:t>
            </a:r>
            <a:r>
              <a:rPr lang="en-US" sz="1200" b="0" baseline="0" dirty="0" smtClean="0"/>
              <a:t>pane, under </a:t>
            </a:r>
            <a:r>
              <a:rPr lang="en-US" sz="1200" b="1" baseline="0" dirty="0" smtClean="0"/>
              <a:t>Internal margin</a:t>
            </a:r>
            <a:r>
              <a:rPr lang="en-US" sz="1200" b="0" baseline="0" dirty="0" smtClean="0"/>
              <a:t>, do the following:</a:t>
            </a:r>
          </a:p>
          <a:p>
            <a:pPr marL="685800" lvl="1" indent="-228600">
              <a:buFont typeface="Arial" pitchFamily="34" charset="0"/>
              <a:buChar char="•"/>
            </a:pPr>
            <a:r>
              <a:rPr lang="en-US" sz="1200" b="0" baseline="0" dirty="0" smtClean="0"/>
              <a:t>In the </a:t>
            </a:r>
            <a:r>
              <a:rPr lang="en-US" sz="1200" b="1" baseline="0" dirty="0" smtClean="0"/>
              <a:t>Left</a:t>
            </a:r>
            <a:r>
              <a:rPr lang="en-US" sz="1200" b="0" baseline="0" dirty="0" smtClean="0"/>
              <a:t> box, enter </a:t>
            </a:r>
            <a:r>
              <a:rPr lang="en-US" sz="1200" b="1" baseline="0" dirty="0" smtClean="0"/>
              <a:t>0.1”</a:t>
            </a:r>
            <a:r>
              <a:rPr lang="en-US" sz="1200" b="0" baseline="0" dirty="0" smtClean="0"/>
              <a:t>.</a:t>
            </a:r>
          </a:p>
          <a:p>
            <a:pPr marL="685800" lvl="1" indent="-228600">
              <a:buFont typeface="Arial" pitchFamily="34" charset="0"/>
              <a:buChar char="•"/>
            </a:pPr>
            <a:r>
              <a:rPr lang="en-US" sz="1200" b="0" baseline="0" dirty="0" smtClean="0"/>
              <a:t>In the </a:t>
            </a:r>
            <a:r>
              <a:rPr lang="en-US" sz="1200" b="1" baseline="0" dirty="0" smtClean="0"/>
              <a:t>Top</a:t>
            </a:r>
            <a:r>
              <a:rPr lang="en-US" sz="1200" b="0" baseline="0" dirty="0" smtClean="0"/>
              <a:t> box, enter </a:t>
            </a:r>
            <a:r>
              <a:rPr lang="en-US" sz="1200" b="1" baseline="0" dirty="0" smtClean="0"/>
              <a:t>0.2”</a:t>
            </a:r>
            <a:r>
              <a:rPr lang="en-US" sz="1200" b="0" baseline="0" dirty="0" smtClean="0"/>
              <a:t>.</a:t>
            </a:r>
          </a:p>
          <a:p>
            <a:pPr marL="685800" lvl="1" indent="-228600">
              <a:buFont typeface="Arial" pitchFamily="34" charset="0"/>
              <a:buChar char="•"/>
            </a:pPr>
            <a:r>
              <a:rPr lang="en-US" sz="1200" b="0" baseline="0" dirty="0" smtClean="0"/>
              <a:t>In the </a:t>
            </a:r>
            <a:r>
              <a:rPr lang="en-US" sz="1200" b="1" baseline="0" dirty="0" smtClean="0"/>
              <a:t>Right</a:t>
            </a:r>
            <a:r>
              <a:rPr lang="en-US" sz="1200" b="0" baseline="0" dirty="0" smtClean="0"/>
              <a:t> box, enter </a:t>
            </a:r>
            <a:r>
              <a:rPr lang="en-US" sz="1200" b="1" baseline="0" dirty="0" smtClean="0"/>
              <a:t>0.1”</a:t>
            </a:r>
            <a:r>
              <a:rPr lang="en-US" sz="1200" b="0" baseline="0" dirty="0" smtClean="0"/>
              <a:t>.</a:t>
            </a:r>
          </a:p>
          <a:p>
            <a:pPr marL="685800" lvl="1" indent="-228600">
              <a:buFont typeface="Arial" pitchFamily="34" charset="0"/>
              <a:buChar char="•"/>
            </a:pPr>
            <a:r>
              <a:rPr lang="en-US" sz="1200" b="0" baseline="0" dirty="0" smtClean="0"/>
              <a:t>In the </a:t>
            </a:r>
            <a:r>
              <a:rPr lang="en-US" sz="1200" b="1" baseline="0" dirty="0" smtClean="0"/>
              <a:t>Bottom</a:t>
            </a:r>
            <a:r>
              <a:rPr lang="en-US" sz="1200" b="0" baseline="0" dirty="0" smtClean="0"/>
              <a:t> box, enter </a:t>
            </a:r>
            <a:r>
              <a:rPr lang="en-US" sz="1200" b="1" baseline="0" dirty="0" smtClean="0"/>
              <a:t>0.1”</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16"/>
              <a:tabLst/>
              <a:defRPr/>
            </a:pPr>
            <a:r>
              <a:rPr lang="en-US" sz="1200" baseline="0" dirty="0" smtClean="0"/>
              <a:t>Select the first bulleted-list rectangle from the left. </a:t>
            </a:r>
            <a:r>
              <a:rPr lang="en-US" sz="1200" b="0" baseline="0" dirty="0" smtClean="0"/>
              <a:t>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Shape Styles </a:t>
            </a:r>
            <a:r>
              <a:rPr lang="en-US" sz="1200" baseline="0" dirty="0" smtClean="0"/>
              <a:t>group, click the arrow next to </a:t>
            </a:r>
            <a:r>
              <a:rPr lang="en-US" sz="1200" b="1" baseline="0" dirty="0" smtClean="0"/>
              <a:t>Shape Fill</a:t>
            </a:r>
            <a:r>
              <a:rPr lang="en-US" sz="1200" b="0" baseline="0" dirty="0" smtClean="0"/>
              <a:t>, point to</a:t>
            </a:r>
            <a:r>
              <a:rPr lang="en-US" sz="1200" b="1" baseline="0" dirty="0" smtClean="0"/>
              <a:t> Gradient</a:t>
            </a:r>
            <a:r>
              <a:rPr lang="en-US" sz="1200" b="0" baseline="0" dirty="0" smtClean="0"/>
              <a:t>, and then click </a:t>
            </a:r>
            <a:r>
              <a:rPr lang="en-US" sz="1200" b="1" baseline="0" dirty="0" smtClean="0"/>
              <a:t>More Gradients</a:t>
            </a:r>
            <a:r>
              <a:rPr lang="en-US" sz="1200" b="0" baseline="0" dirty="0" smtClean="0"/>
              <a:t>. In the </a:t>
            </a:r>
            <a:r>
              <a:rPr lang="en-US" sz="1200" b="1" baseline="0" dirty="0" smtClean="0"/>
              <a:t>Format Shape </a:t>
            </a:r>
            <a:r>
              <a:rPr lang="en-US" sz="1200" b="0" baseline="0" dirty="0" smtClean="0"/>
              <a:t>dialog box, in the left pane, click </a:t>
            </a:r>
            <a:r>
              <a:rPr lang="en-US" sz="1200" b="1" baseline="0" dirty="0" smtClean="0"/>
              <a:t>Fill</a:t>
            </a:r>
            <a:r>
              <a:rPr lang="en-US" sz="1200" b="0" baseline="0" dirty="0" smtClean="0"/>
              <a:t>, select </a:t>
            </a:r>
            <a:r>
              <a:rPr lang="en-US" sz="1200" b="1" baseline="0" dirty="0" smtClean="0"/>
              <a:t>Gradient fill </a:t>
            </a:r>
            <a:r>
              <a:rPr lang="en-US" sz="1200" b="0" baseline="0" dirty="0" smtClean="0"/>
              <a:t>in the </a:t>
            </a:r>
            <a:r>
              <a:rPr lang="en-US" sz="1200" b="1" baseline="0" dirty="0" smtClean="0"/>
              <a:t>Fill </a:t>
            </a:r>
            <a:r>
              <a:rPr lang="en-US" sz="1200" b="0" baseline="0" dirty="0" smtClean="0"/>
              <a:t>pane,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Type </a:t>
            </a:r>
            <a:r>
              <a:rPr lang="en-US" sz="1200" b="0" baseline="0" dirty="0" smtClean="0"/>
              <a:t>list, select </a:t>
            </a:r>
            <a:r>
              <a:rPr lang="en-US" sz="1200" b="1" baseline="0" dirty="0" smtClean="0"/>
              <a:t>Linear</a:t>
            </a:r>
            <a:r>
              <a:rPr lang="en-US" sz="1200" b="0" baseline="0" dirty="0" smtClean="0"/>
              <a:t>.</a:t>
            </a:r>
            <a:r>
              <a:rPr lang="en-US" sz="1200" b="1"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Click the button next to </a:t>
            </a:r>
            <a:r>
              <a:rPr lang="en-US" sz="1200" b="1" baseline="0" dirty="0" smtClean="0"/>
              <a:t>Direction</a:t>
            </a:r>
            <a:r>
              <a:rPr lang="en-US" sz="1200" b="0" baseline="0" dirty="0" smtClean="0"/>
              <a:t>, and then click </a:t>
            </a:r>
            <a:r>
              <a:rPr lang="en-US" sz="1200" b="1" baseline="0" dirty="0" smtClean="0"/>
              <a:t>Linear Down </a:t>
            </a:r>
            <a:r>
              <a:rPr lang="en-US" sz="1200" b="0" baseline="0" dirty="0" smtClean="0"/>
              <a:t>(first row, second option from the left).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two stops appear in the slider.</a:t>
            </a:r>
          </a:p>
          <a:p>
            <a:pPr marL="228600" indent="-228600">
              <a:buFont typeface="+mj-lt"/>
              <a:buAutoNum type="arabicPeriod" startAt="17"/>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225</a:t>
            </a:r>
            <a:r>
              <a:rPr lang="en-US" sz="1200" dirty="0" smtClean="0"/>
              <a:t>, Green: </a:t>
            </a:r>
            <a:r>
              <a:rPr lang="en-US" sz="1200" b="1" baseline="0" dirty="0" smtClean="0"/>
              <a:t>222</a:t>
            </a:r>
            <a:r>
              <a:rPr lang="en-US" sz="1200" dirty="0" smtClean="0"/>
              <a:t>, Blue: </a:t>
            </a:r>
            <a:r>
              <a:rPr lang="en-US" sz="1200" b="1" baseline="0" dirty="0" smtClean="0"/>
              <a:t>215</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0%</a:t>
            </a:r>
            <a:r>
              <a:rPr lang="en-US" sz="1200" b="0" kern="1200" baseline="0" dirty="0" smtClean="0">
                <a:solidFill>
                  <a:schemeClr val="tx1"/>
                </a:solidFill>
                <a:latin typeface="+mn-lt"/>
                <a:ea typeface="+mn-ea"/>
                <a:cs typeface="+mn-cs"/>
              </a:rPr>
              <a:t>.</a:t>
            </a:r>
            <a:endParaRPr lang="en-US" sz="1200" dirty="0" smtClean="0"/>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last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225</a:t>
            </a:r>
            <a:r>
              <a:rPr lang="en-US" sz="1200" dirty="0" smtClean="0"/>
              <a:t>, Green: </a:t>
            </a:r>
            <a:r>
              <a:rPr lang="en-US" sz="1200" b="1" baseline="0" dirty="0" smtClean="0"/>
              <a:t>222</a:t>
            </a:r>
            <a:r>
              <a:rPr lang="en-US" sz="1200" dirty="0" smtClean="0"/>
              <a:t>, Blue: </a:t>
            </a:r>
            <a:r>
              <a:rPr lang="en-US" sz="1200" b="1" baseline="0" dirty="0" smtClean="0"/>
              <a:t>215</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100%</a:t>
            </a:r>
            <a:r>
              <a:rPr lang="en-US" sz="1200" b="0" kern="1200" baseline="0" dirty="0" smtClean="0">
                <a:solidFill>
                  <a:schemeClr val="tx1"/>
                </a:solidFill>
                <a:latin typeface="+mn-lt"/>
                <a:ea typeface="+mn-ea"/>
                <a:cs typeface="+mn-cs"/>
              </a:rPr>
              <a:t>.</a:t>
            </a:r>
            <a:endParaRPr lang="en-US" sz="1200" dirty="0" smtClean="0"/>
          </a:p>
          <a:p>
            <a:pPr marL="228600" lvl="0" indent="-228600">
              <a:buFont typeface="+mj-lt"/>
              <a:buAutoNum type="arabicPeriod" startAt="18"/>
            </a:pPr>
            <a:r>
              <a:rPr lang="en-US" sz="1200" baseline="0" dirty="0" smtClean="0"/>
              <a:t>Select the second bulleted-list rectangle from the left. </a:t>
            </a:r>
            <a:r>
              <a:rPr lang="en-US" sz="1200" b="0" baseline="0" dirty="0" smtClean="0"/>
              <a:t>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Shape Styles </a:t>
            </a:r>
            <a:r>
              <a:rPr lang="en-US" sz="1200" baseline="0" dirty="0" smtClean="0"/>
              <a:t>group, click the arrow next to </a:t>
            </a:r>
            <a:r>
              <a:rPr lang="en-US" sz="1200" b="1" baseline="0" dirty="0" smtClean="0"/>
              <a:t>Shape Fill</a:t>
            </a:r>
            <a:r>
              <a:rPr lang="en-US" sz="1200" b="0" baseline="0" dirty="0" smtClean="0"/>
              <a:t>, point to</a:t>
            </a:r>
            <a:r>
              <a:rPr lang="en-US" sz="1200" b="1" baseline="0" dirty="0" smtClean="0"/>
              <a:t> Gradient</a:t>
            </a:r>
            <a:r>
              <a:rPr lang="en-US" sz="1200" b="0" baseline="0" dirty="0" smtClean="0"/>
              <a:t>, and then click </a:t>
            </a:r>
            <a:r>
              <a:rPr lang="en-US" sz="1200" b="1" baseline="0" dirty="0" smtClean="0"/>
              <a:t>More Gradients</a:t>
            </a:r>
            <a:r>
              <a:rPr lang="en-US" sz="1200" b="0" baseline="0" dirty="0" smtClean="0"/>
              <a:t>. In the </a:t>
            </a:r>
            <a:r>
              <a:rPr lang="en-US" sz="1200" b="1" baseline="0" dirty="0" smtClean="0"/>
              <a:t>Format Shape </a:t>
            </a:r>
            <a:r>
              <a:rPr lang="en-US" sz="1200" b="0" baseline="0" dirty="0" smtClean="0"/>
              <a:t>dialog box, in the left pane, click </a:t>
            </a:r>
            <a:r>
              <a:rPr lang="en-US" sz="1200" b="1" baseline="0" dirty="0" smtClean="0"/>
              <a:t>Fill</a:t>
            </a:r>
            <a:r>
              <a:rPr lang="en-US" sz="1200" b="0" baseline="0" dirty="0" smtClean="0"/>
              <a:t>, select </a:t>
            </a:r>
            <a:r>
              <a:rPr lang="en-US" sz="1200" b="1" baseline="0" dirty="0" smtClean="0"/>
              <a:t>Gradient fill </a:t>
            </a:r>
            <a:r>
              <a:rPr lang="en-US" sz="1200" b="0" baseline="0" dirty="0" smtClean="0"/>
              <a:t>in the </a:t>
            </a:r>
            <a:r>
              <a:rPr lang="en-US" sz="1200" b="1" baseline="0" dirty="0" smtClean="0"/>
              <a:t>Fill </a:t>
            </a:r>
            <a:r>
              <a:rPr lang="en-US" sz="1200" b="0" baseline="0" dirty="0" smtClean="0"/>
              <a:t>pane,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Type </a:t>
            </a:r>
            <a:r>
              <a:rPr lang="en-US" sz="1200" b="0" baseline="0" dirty="0" smtClean="0"/>
              <a:t>list, select </a:t>
            </a:r>
            <a:r>
              <a:rPr lang="en-US" sz="1200" b="1" baseline="0" dirty="0" smtClean="0"/>
              <a:t>Linear</a:t>
            </a:r>
            <a:r>
              <a:rPr lang="en-US" sz="1200" b="0" baseline="0" dirty="0" smtClean="0"/>
              <a:t>.</a:t>
            </a:r>
            <a:r>
              <a:rPr lang="en-US" sz="1200" b="1"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Click the button next to </a:t>
            </a:r>
            <a:r>
              <a:rPr lang="en-US" sz="1200" b="1" baseline="0" dirty="0" smtClean="0"/>
              <a:t>Direction</a:t>
            </a:r>
            <a:r>
              <a:rPr lang="en-US" sz="1200" b="0" baseline="0" dirty="0" smtClean="0"/>
              <a:t>, and then click </a:t>
            </a:r>
            <a:r>
              <a:rPr lang="en-US" sz="1200" b="1" baseline="0" dirty="0" smtClean="0"/>
              <a:t>Linear Down </a:t>
            </a:r>
            <a:r>
              <a:rPr lang="en-US" sz="1200" b="0" baseline="0" dirty="0" smtClean="0"/>
              <a:t>(first row, second option from the left).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two stops appear in the slider.</a:t>
            </a:r>
          </a:p>
          <a:p>
            <a:pPr marL="228600" indent="-228600">
              <a:buFont typeface="+mj-lt"/>
              <a:buAutoNum type="arabicPeriod" startAt="19"/>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222</a:t>
            </a:r>
            <a:r>
              <a:rPr lang="en-US" sz="1200" dirty="0" smtClean="0"/>
              <a:t>, Green: </a:t>
            </a:r>
            <a:r>
              <a:rPr lang="en-US" sz="1200" b="1" baseline="0" dirty="0" smtClean="0"/>
              <a:t>225</a:t>
            </a:r>
            <a:r>
              <a:rPr lang="en-US" sz="1200" dirty="0" smtClean="0"/>
              <a:t>, Blue: </a:t>
            </a:r>
            <a:r>
              <a:rPr lang="en-US" sz="1200" b="1" baseline="0" dirty="0" smtClean="0"/>
              <a:t>219</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0%</a:t>
            </a:r>
            <a:r>
              <a:rPr lang="en-US" sz="1200" b="0" kern="1200" baseline="0" dirty="0" smtClean="0">
                <a:solidFill>
                  <a:schemeClr val="tx1"/>
                </a:solidFill>
                <a:latin typeface="+mn-lt"/>
                <a:ea typeface="+mn-ea"/>
                <a:cs typeface="+mn-cs"/>
              </a:rPr>
              <a:t>.</a:t>
            </a:r>
            <a:endParaRPr lang="en-US" sz="1200" dirty="0" smtClean="0"/>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last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222</a:t>
            </a:r>
            <a:r>
              <a:rPr lang="en-US" sz="1200" dirty="0" smtClean="0"/>
              <a:t>, Green: </a:t>
            </a:r>
            <a:r>
              <a:rPr lang="en-US" sz="1200" b="1" baseline="0" dirty="0" smtClean="0"/>
              <a:t>225</a:t>
            </a:r>
            <a:r>
              <a:rPr lang="en-US" sz="1200" dirty="0" smtClean="0"/>
              <a:t>, Blue: </a:t>
            </a:r>
            <a:r>
              <a:rPr lang="en-US" sz="1200" b="1" baseline="0" dirty="0" smtClean="0"/>
              <a:t>219</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100%</a:t>
            </a:r>
            <a:r>
              <a:rPr lang="en-US" sz="1200" b="0" kern="1200" baseline="0" dirty="0" smtClean="0">
                <a:solidFill>
                  <a:schemeClr val="tx1"/>
                </a:solidFill>
                <a:latin typeface="+mn-lt"/>
                <a:ea typeface="+mn-ea"/>
                <a:cs typeface="+mn-cs"/>
              </a:rPr>
              <a:t>.</a:t>
            </a:r>
            <a:endParaRPr lang="en-US" sz="1200" dirty="0" smtClean="0"/>
          </a:p>
          <a:p>
            <a:pPr marL="228600" lvl="0" indent="-228600">
              <a:buFont typeface="+mj-lt"/>
              <a:buAutoNum type="arabicPeriod" startAt="20"/>
            </a:pPr>
            <a:r>
              <a:rPr lang="en-US" sz="1200" baseline="0" dirty="0" smtClean="0"/>
              <a:t>Select the third bulleted-list rectangle from the left. </a:t>
            </a:r>
            <a:r>
              <a:rPr lang="en-US" sz="1200" b="0" baseline="0" dirty="0" smtClean="0"/>
              <a:t>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Shape Styles </a:t>
            </a:r>
            <a:r>
              <a:rPr lang="en-US" sz="1200" baseline="0" dirty="0" smtClean="0"/>
              <a:t>group, click the arrow next to </a:t>
            </a:r>
            <a:r>
              <a:rPr lang="en-US" sz="1200" b="1" baseline="0" dirty="0" smtClean="0"/>
              <a:t>Shape Fill</a:t>
            </a:r>
            <a:r>
              <a:rPr lang="en-US" sz="1200" b="0" baseline="0" dirty="0" smtClean="0"/>
              <a:t>, point to</a:t>
            </a:r>
            <a:r>
              <a:rPr lang="en-US" sz="1200" b="1" baseline="0" dirty="0" smtClean="0"/>
              <a:t> Gradient</a:t>
            </a:r>
            <a:r>
              <a:rPr lang="en-US" sz="1200" b="0" baseline="0" dirty="0" smtClean="0"/>
              <a:t>, and then click </a:t>
            </a:r>
            <a:r>
              <a:rPr lang="en-US" sz="1200" b="1" baseline="0" dirty="0" smtClean="0"/>
              <a:t>More Gradients</a:t>
            </a:r>
            <a:r>
              <a:rPr lang="en-US" sz="1200" b="0" baseline="0" dirty="0" smtClean="0"/>
              <a:t>. In the </a:t>
            </a:r>
            <a:r>
              <a:rPr lang="en-US" sz="1200" b="1" baseline="0" dirty="0" smtClean="0"/>
              <a:t>Format Shape </a:t>
            </a:r>
            <a:r>
              <a:rPr lang="en-US" sz="1200" b="0" baseline="0" dirty="0" smtClean="0"/>
              <a:t>dialog box, in the left pane, click </a:t>
            </a:r>
            <a:r>
              <a:rPr lang="en-US" sz="1200" b="1" baseline="0" dirty="0" smtClean="0"/>
              <a:t>Fill</a:t>
            </a:r>
            <a:r>
              <a:rPr lang="en-US" sz="1200" b="0" baseline="0" dirty="0" smtClean="0"/>
              <a:t>, select </a:t>
            </a:r>
            <a:r>
              <a:rPr lang="en-US" sz="1200" b="1" baseline="0" dirty="0" smtClean="0"/>
              <a:t>Gradient fill </a:t>
            </a:r>
            <a:r>
              <a:rPr lang="en-US" sz="1200" b="0" baseline="0" dirty="0" smtClean="0"/>
              <a:t>in the </a:t>
            </a:r>
            <a:r>
              <a:rPr lang="en-US" sz="1200" b="1" baseline="0" dirty="0" smtClean="0"/>
              <a:t>Fill </a:t>
            </a:r>
            <a:r>
              <a:rPr lang="en-US" sz="1200" b="0" baseline="0" dirty="0" smtClean="0"/>
              <a:t>pane,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Type </a:t>
            </a:r>
            <a:r>
              <a:rPr lang="en-US" sz="1200" b="0" baseline="0" dirty="0" smtClean="0"/>
              <a:t>list, select </a:t>
            </a:r>
            <a:r>
              <a:rPr lang="en-US" sz="1200" b="1" baseline="0" dirty="0" smtClean="0"/>
              <a:t>Linear</a:t>
            </a:r>
            <a:r>
              <a:rPr lang="en-US" sz="1200" b="0" baseline="0" dirty="0" smtClean="0"/>
              <a:t>.</a:t>
            </a:r>
            <a:r>
              <a:rPr lang="en-US" sz="1200" b="1"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Click the button next to </a:t>
            </a:r>
            <a:r>
              <a:rPr lang="en-US" sz="1200" b="1" baseline="0" dirty="0" smtClean="0"/>
              <a:t>Direction</a:t>
            </a:r>
            <a:r>
              <a:rPr lang="en-US" sz="1200" b="0" baseline="0" dirty="0" smtClean="0"/>
              <a:t>, and then click </a:t>
            </a:r>
            <a:r>
              <a:rPr lang="en-US" sz="1200" b="1" baseline="0" dirty="0" smtClean="0"/>
              <a:t>Linear Down </a:t>
            </a:r>
            <a:r>
              <a:rPr lang="en-US" sz="1200" b="0" baseline="0" dirty="0" smtClean="0"/>
              <a:t>(first row, second option from the left).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two stops appear in the slider.</a:t>
            </a:r>
          </a:p>
          <a:p>
            <a:pPr marL="228600" indent="-228600">
              <a:buFont typeface="+mj-lt"/>
              <a:buAutoNum type="arabicPeriod" startAt="21"/>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a:t>
            </a:r>
            <a:r>
              <a:rPr lang="en-US" sz="1200" b="0" kern="1200" baseline="0" dirty="0" smtClean="0">
                <a:solidFill>
                  <a:schemeClr val="tx1"/>
                </a:solidFill>
                <a:latin typeface="+mn-lt"/>
                <a:ea typeface="+mn-ea"/>
                <a:cs typeface="+mn-cs"/>
              </a:rPr>
              <a:t>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214</a:t>
            </a:r>
            <a:r>
              <a:rPr lang="en-US" sz="1200" dirty="0" smtClean="0"/>
              <a:t>, Green: </a:t>
            </a:r>
            <a:r>
              <a:rPr lang="en-US" sz="1200" b="1" baseline="0" dirty="0" smtClean="0"/>
              <a:t>220</a:t>
            </a:r>
            <a:r>
              <a:rPr lang="en-US" sz="1200" dirty="0" smtClean="0"/>
              <a:t>, Blue: </a:t>
            </a:r>
            <a:r>
              <a:rPr lang="en-US" sz="1200" b="1" baseline="0" dirty="0" smtClean="0"/>
              <a:t>218</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0%</a:t>
            </a:r>
            <a:r>
              <a:rPr lang="en-US" sz="1200" b="0" kern="1200" baseline="0" dirty="0" smtClean="0">
                <a:solidFill>
                  <a:schemeClr val="tx1"/>
                </a:solidFill>
                <a:latin typeface="+mn-lt"/>
                <a:ea typeface="+mn-ea"/>
                <a:cs typeface="+mn-cs"/>
              </a:rPr>
              <a:t>.</a:t>
            </a:r>
            <a:endParaRPr lang="en-US" sz="1200" dirty="0" smtClean="0"/>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a:t>
            </a:r>
            <a:r>
              <a:rPr lang="en-US" sz="1200" b="0" kern="1200" baseline="0" dirty="0" smtClean="0">
                <a:solidFill>
                  <a:schemeClr val="tx1"/>
                </a:solidFill>
                <a:latin typeface="+mn-lt"/>
                <a:ea typeface="+mn-ea"/>
                <a:cs typeface="+mn-cs"/>
              </a:rPr>
              <a:t> last stop in the slider,</a:t>
            </a:r>
            <a:r>
              <a:rPr lang="en-US" sz="1200" b="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214</a:t>
            </a:r>
            <a:r>
              <a:rPr lang="en-US" sz="1200" dirty="0" smtClean="0"/>
              <a:t>, Green: </a:t>
            </a:r>
            <a:r>
              <a:rPr lang="en-US" sz="1200" b="1" baseline="0" dirty="0" smtClean="0"/>
              <a:t>220</a:t>
            </a:r>
            <a:r>
              <a:rPr lang="en-US" sz="1200" dirty="0" smtClean="0"/>
              <a:t>, Blue: </a:t>
            </a:r>
            <a:r>
              <a:rPr lang="en-US" sz="1200" b="1" baseline="0" dirty="0" smtClean="0"/>
              <a:t>218</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100%</a:t>
            </a:r>
            <a:r>
              <a:rPr lang="en-US" sz="1200" b="0" kern="1200" baseline="0" dirty="0" smtClean="0">
                <a:solidFill>
                  <a:schemeClr val="tx1"/>
                </a:solidFill>
                <a:latin typeface="+mn-lt"/>
                <a:ea typeface="+mn-ea"/>
                <a:cs typeface="+mn-cs"/>
              </a:rPr>
              <a:t>.</a:t>
            </a:r>
            <a:endParaRPr lang="en-US" sz="1200" dirty="0" smtClean="0"/>
          </a:p>
          <a:p>
            <a:pPr marL="228600" lvl="0" indent="-228600">
              <a:buFont typeface="+mj-lt"/>
              <a:buAutoNum type="arabicPeriod" startAt="22"/>
            </a:pPr>
            <a:r>
              <a:rPr lang="en-US" sz="1200" baseline="0" dirty="0" smtClean="0"/>
              <a:t>Select the fourth bulleted-list rectangle from the left. </a:t>
            </a:r>
            <a:r>
              <a:rPr lang="en-US" sz="1200" b="0" baseline="0" dirty="0" smtClean="0"/>
              <a:t>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Shape Styles </a:t>
            </a:r>
            <a:r>
              <a:rPr lang="en-US" sz="1200" baseline="0" dirty="0" smtClean="0"/>
              <a:t>group, click the arrow next to </a:t>
            </a:r>
            <a:r>
              <a:rPr lang="en-US" sz="1200" b="1" baseline="0" dirty="0" smtClean="0"/>
              <a:t>Shape Fill</a:t>
            </a:r>
            <a:r>
              <a:rPr lang="en-US" sz="1200" b="0" baseline="0" dirty="0" smtClean="0"/>
              <a:t>, point to</a:t>
            </a:r>
            <a:r>
              <a:rPr lang="en-US" sz="1200" b="1" baseline="0" dirty="0" smtClean="0"/>
              <a:t> Gradient</a:t>
            </a:r>
            <a:r>
              <a:rPr lang="en-US" sz="1200" b="0" baseline="0" dirty="0" smtClean="0"/>
              <a:t>, and then click </a:t>
            </a:r>
            <a:r>
              <a:rPr lang="en-US" sz="1200" b="1" baseline="0" dirty="0" smtClean="0"/>
              <a:t>More Gradients</a:t>
            </a:r>
            <a:r>
              <a:rPr lang="en-US" sz="1200" b="0" baseline="0" dirty="0" smtClean="0"/>
              <a:t>. In the </a:t>
            </a:r>
            <a:r>
              <a:rPr lang="en-US" sz="1200" b="1" baseline="0" dirty="0" smtClean="0"/>
              <a:t>Format Shape </a:t>
            </a:r>
            <a:r>
              <a:rPr lang="en-US" sz="1200" b="0" baseline="0" dirty="0" smtClean="0"/>
              <a:t>dialog box, in the left pane, click </a:t>
            </a:r>
            <a:r>
              <a:rPr lang="en-US" sz="1200" b="1" baseline="0" dirty="0" smtClean="0"/>
              <a:t>Fill</a:t>
            </a:r>
            <a:r>
              <a:rPr lang="en-US" sz="1200" b="0" baseline="0" dirty="0" smtClean="0"/>
              <a:t>, select </a:t>
            </a:r>
            <a:r>
              <a:rPr lang="en-US" sz="1200" b="1" baseline="0" dirty="0" smtClean="0"/>
              <a:t>Gradient fill </a:t>
            </a:r>
            <a:r>
              <a:rPr lang="en-US" sz="1200" b="0" baseline="0" dirty="0" smtClean="0"/>
              <a:t>in the </a:t>
            </a:r>
            <a:r>
              <a:rPr lang="en-US" sz="1200" b="1" baseline="0" dirty="0" smtClean="0"/>
              <a:t>Fill </a:t>
            </a:r>
            <a:r>
              <a:rPr lang="en-US" sz="1200" b="0" baseline="0" dirty="0" smtClean="0"/>
              <a:t>pane,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Type </a:t>
            </a:r>
            <a:r>
              <a:rPr lang="en-US" sz="1200" b="0" baseline="0" dirty="0" smtClean="0"/>
              <a:t>list, select </a:t>
            </a:r>
            <a:r>
              <a:rPr lang="en-US" sz="1200" b="1" baseline="0" dirty="0" smtClean="0"/>
              <a:t>Linear</a:t>
            </a:r>
            <a:r>
              <a:rPr lang="en-US" sz="1200" b="0" baseline="0" dirty="0" smtClean="0"/>
              <a:t>.</a:t>
            </a:r>
            <a:r>
              <a:rPr lang="en-US" sz="1200" b="1"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Click the button next to </a:t>
            </a:r>
            <a:r>
              <a:rPr lang="en-US" sz="1200" b="1" baseline="0" dirty="0" smtClean="0"/>
              <a:t>Direction</a:t>
            </a:r>
            <a:r>
              <a:rPr lang="en-US" sz="1200" b="0" baseline="0" dirty="0" smtClean="0"/>
              <a:t>, and then click </a:t>
            </a:r>
            <a:r>
              <a:rPr lang="en-US" sz="1200" b="1" baseline="0" dirty="0" smtClean="0"/>
              <a:t>Linear Down </a:t>
            </a:r>
            <a:r>
              <a:rPr lang="en-US" sz="1200" b="0" baseline="0" dirty="0" smtClean="0"/>
              <a:t>(first row, second option from the left).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two stops appear in the slider.</a:t>
            </a:r>
          </a:p>
          <a:p>
            <a:pPr marL="228600" indent="-228600">
              <a:buFont typeface="+mj-lt"/>
              <a:buAutoNum type="arabicPeriod" startAt="23"/>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216</a:t>
            </a:r>
            <a:r>
              <a:rPr lang="en-US" sz="1200" dirty="0" smtClean="0"/>
              <a:t>, Green: </a:t>
            </a:r>
            <a:r>
              <a:rPr lang="en-US" sz="1200" b="1" baseline="0" dirty="0" smtClean="0"/>
              <a:t>217</a:t>
            </a:r>
            <a:r>
              <a:rPr lang="en-US" sz="1200" dirty="0" smtClean="0"/>
              <a:t>, Blue: </a:t>
            </a:r>
            <a:r>
              <a:rPr lang="en-US" sz="1200" b="1" baseline="0" dirty="0" smtClean="0"/>
              <a:t>218</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0%</a:t>
            </a:r>
            <a:r>
              <a:rPr lang="en-US" sz="1200" b="0" kern="1200" baseline="0" dirty="0" smtClean="0">
                <a:solidFill>
                  <a:schemeClr val="tx1"/>
                </a:solidFill>
                <a:latin typeface="+mn-lt"/>
                <a:ea typeface="+mn-ea"/>
                <a:cs typeface="+mn-cs"/>
              </a:rPr>
              <a:t>.</a:t>
            </a:r>
            <a:endParaRPr lang="en-US" sz="1200" dirty="0" smtClean="0"/>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last stop in the slider, </a:t>
            </a:r>
            <a:r>
              <a:rPr lang="en-US" sz="1200" kern="1200" dirty="0" smtClean="0">
                <a:solidFill>
                  <a:schemeClr val="tx1"/>
                </a:solidFill>
                <a:latin typeface="+mn-lt"/>
                <a:ea typeface="+mn-ea"/>
                <a:cs typeface="+mn-cs"/>
              </a:rPr>
              <a:t>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216</a:t>
            </a:r>
            <a:r>
              <a:rPr lang="en-US" sz="1200" dirty="0" smtClean="0"/>
              <a:t>, Green: </a:t>
            </a:r>
            <a:r>
              <a:rPr lang="en-US" sz="1200" b="1" baseline="0" dirty="0" smtClean="0"/>
              <a:t>217</a:t>
            </a:r>
            <a:r>
              <a:rPr lang="en-US" sz="1200" dirty="0" smtClean="0"/>
              <a:t>, Blue: </a:t>
            </a:r>
            <a:r>
              <a:rPr lang="en-US" sz="1200" b="1" baseline="0" dirty="0" smtClean="0"/>
              <a:t>218</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100%</a:t>
            </a:r>
            <a:r>
              <a:rPr lang="en-US" sz="1200" b="0" kern="1200" baseline="0" dirty="0" smtClean="0">
                <a:solidFill>
                  <a:schemeClr val="tx1"/>
                </a:solidFill>
                <a:latin typeface="+mn-lt"/>
                <a:ea typeface="+mn-ea"/>
                <a:cs typeface="+mn-cs"/>
              </a:rPr>
              <a:t>.</a:t>
            </a:r>
            <a:endParaRPr lang="en-US" sz="1200" dirty="0" smtClean="0"/>
          </a:p>
          <a:p>
            <a:pPr marL="1257300" marR="0" lvl="2" indent="-342900" algn="l" defTabSz="914400" rtl="0" eaLnBrk="1" fontAlgn="auto" latinLnBrk="0" hangingPunct="1">
              <a:lnSpc>
                <a:spcPct val="100000"/>
              </a:lnSpc>
              <a:spcBef>
                <a:spcPts val="0"/>
              </a:spcBef>
              <a:spcAft>
                <a:spcPts val="0"/>
              </a:spcAft>
              <a:buClrTx/>
              <a:buSzTx/>
              <a:buFont typeface="+mj-lt"/>
              <a:buNone/>
              <a:tabLst/>
              <a:defRPr/>
            </a:pPr>
            <a:endParaRPr lang="en-US" sz="1200" b="0" baseline="0" dirty="0" smtClean="0"/>
          </a:p>
          <a:p>
            <a:endParaRPr lang="en-US" sz="1200" dirty="0" smtClean="0"/>
          </a:p>
          <a:p>
            <a:r>
              <a:rPr lang="en-US" sz="1200" dirty="0" smtClean="0"/>
              <a:t>To reproduce</a:t>
            </a:r>
            <a:r>
              <a:rPr lang="en-US" sz="1200" baseline="0" dirty="0" smtClean="0"/>
              <a:t> the animation effects on this slide, do the following:</a:t>
            </a:r>
            <a:endParaRPr lang="en-US" sz="1200" dirty="0" smtClean="0"/>
          </a:p>
          <a:p>
            <a:pPr marL="228600" indent="-228600">
              <a:buFont typeface="+mj-lt"/>
              <a:buAutoNum type="arabicPeriod"/>
            </a:pPr>
            <a:r>
              <a:rPr lang="en-US" sz="1200" baseline="0" dirty="0" smtClean="0"/>
              <a:t>On the slide, select the graphic. On the </a:t>
            </a:r>
            <a:r>
              <a:rPr lang="en-US" sz="1200" b="1" baseline="0" dirty="0" smtClean="0"/>
              <a:t>Animations</a:t>
            </a:r>
            <a:r>
              <a:rPr lang="en-US" sz="1200" baseline="0" dirty="0" smtClean="0"/>
              <a:t> tab, in the </a:t>
            </a:r>
            <a:r>
              <a:rPr lang="en-US" sz="1200" b="1" baseline="0" dirty="0" smtClean="0"/>
              <a:t>Advanced Animation </a:t>
            </a:r>
            <a:r>
              <a:rPr lang="en-US" sz="1200" baseline="0" dirty="0" smtClean="0"/>
              <a:t>group, click add </a:t>
            </a:r>
            <a:r>
              <a:rPr lang="en-US" sz="1200" b="1" baseline="0" dirty="0" smtClean="0"/>
              <a:t>Animation</a:t>
            </a:r>
            <a:r>
              <a:rPr lang="en-US" sz="1200" baseline="0" dirty="0" smtClean="0"/>
              <a:t>,  and then click </a:t>
            </a:r>
            <a:r>
              <a:rPr lang="en-US" sz="1200" b="1" baseline="0" dirty="0" smtClean="0"/>
              <a:t>More Entrance Effects</a:t>
            </a:r>
            <a:r>
              <a:rPr lang="en-US" sz="1200" baseline="0" dirty="0" smtClean="0"/>
              <a:t>. </a:t>
            </a:r>
            <a:r>
              <a:rPr lang="en-US" sz="1200" b="0" baseline="0" dirty="0" smtClean="0"/>
              <a:t>In the </a:t>
            </a:r>
            <a:r>
              <a:rPr lang="en-US" sz="1200" b="1" baseline="0" dirty="0" smtClean="0"/>
              <a:t>Add Entrance Effect </a:t>
            </a:r>
            <a:r>
              <a:rPr lang="en-US" sz="1200" b="0" baseline="0" dirty="0" smtClean="0"/>
              <a:t>dialog box, under </a:t>
            </a:r>
            <a:r>
              <a:rPr lang="en-US" sz="1200" b="1" baseline="0" dirty="0" smtClean="0"/>
              <a:t>Basic</a:t>
            </a:r>
            <a:r>
              <a:rPr lang="en-US" sz="1200" b="0" baseline="0" dirty="0" smtClean="0"/>
              <a:t>, click </a:t>
            </a:r>
            <a:r>
              <a:rPr lang="en-US" sz="1200" b="1" baseline="0" dirty="0" smtClean="0"/>
              <a:t>Peek In</a:t>
            </a:r>
            <a:r>
              <a:rPr lang="en-US" sz="1200" b="0" baseline="0" dirty="0" smtClean="0"/>
              <a:t>, and then click </a:t>
            </a:r>
            <a:r>
              <a:rPr lang="en-US" sz="1200" b="1" baseline="0" dirty="0" smtClean="0"/>
              <a:t>OK</a:t>
            </a:r>
            <a:r>
              <a:rPr lang="en-US" sz="1200" baseline="0" dirty="0" smtClean="0"/>
              <a:t>.</a:t>
            </a:r>
          </a:p>
          <a:p>
            <a:pPr marL="228600" indent="-228600">
              <a:buFont typeface="+mj-lt"/>
              <a:buAutoNum type="arabicPeriod"/>
            </a:pPr>
            <a:r>
              <a:rPr lang="en-US" sz="1200" baseline="0" dirty="0" smtClean="0"/>
              <a:t>Also on the </a:t>
            </a:r>
            <a:r>
              <a:rPr lang="en-US" sz="1200" b="1" baseline="0" dirty="0" smtClean="0"/>
              <a:t>Animations</a:t>
            </a:r>
            <a:r>
              <a:rPr lang="en-US" sz="1200" baseline="0" dirty="0" smtClean="0"/>
              <a:t> tab, in the </a:t>
            </a:r>
            <a:r>
              <a:rPr lang="en-US" sz="1200" b="1" baseline="0" dirty="0" smtClean="0"/>
              <a:t>Timing</a:t>
            </a:r>
            <a:r>
              <a:rPr lang="en-US" sz="1200" baseline="0" dirty="0" smtClean="0"/>
              <a:t> group, in the </a:t>
            </a:r>
            <a:r>
              <a:rPr lang="en-US" sz="1200" b="1" baseline="0" dirty="0" smtClean="0"/>
              <a:t>Duration</a:t>
            </a:r>
            <a:r>
              <a:rPr lang="en-US" sz="1200" baseline="0" dirty="0" smtClean="0"/>
              <a:t> box, enter </a:t>
            </a:r>
            <a:r>
              <a:rPr lang="en-US" sz="1200" b="1" baseline="0" dirty="0" smtClean="0"/>
              <a:t>1.00 seconds</a:t>
            </a:r>
            <a:r>
              <a:rPr lang="en-US" sz="1200" baseline="0" dirty="0" smtClean="0"/>
              <a:t>.</a:t>
            </a:r>
          </a:p>
          <a:p>
            <a:pPr marL="228600" indent="-228600">
              <a:buFont typeface="+mj-lt"/>
              <a:buAutoNum type="arabicPeriod"/>
            </a:pPr>
            <a:r>
              <a:rPr lang="en-US" sz="1200" baseline="0" dirty="0" smtClean="0"/>
              <a:t>Also on the </a:t>
            </a:r>
            <a:r>
              <a:rPr lang="en-US" sz="1200" b="1" baseline="0" dirty="0" smtClean="0"/>
              <a:t>Animations</a:t>
            </a:r>
            <a:r>
              <a:rPr lang="en-US" sz="1200" baseline="0" dirty="0" smtClean="0"/>
              <a:t> tab, in the </a:t>
            </a:r>
            <a:r>
              <a:rPr lang="en-US" sz="1200" b="1" baseline="0" dirty="0" smtClean="0"/>
              <a:t>Animation</a:t>
            </a:r>
            <a:r>
              <a:rPr lang="en-US" sz="1200" baseline="0" dirty="0" smtClean="0"/>
              <a:t> group, click </a:t>
            </a:r>
            <a:r>
              <a:rPr lang="en-US" sz="1200" b="1" baseline="0" dirty="0" smtClean="0"/>
              <a:t>Effect Options</a:t>
            </a:r>
            <a:r>
              <a:rPr lang="en-US" sz="120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Under </a:t>
            </a:r>
            <a:r>
              <a:rPr lang="en-US" sz="1200" b="1" baseline="0" dirty="0" smtClean="0"/>
              <a:t>Direction</a:t>
            </a:r>
            <a:r>
              <a:rPr lang="en-US" sz="1200" baseline="0" dirty="0" smtClean="0"/>
              <a:t>, select </a:t>
            </a:r>
            <a:r>
              <a:rPr lang="en-US" sz="1200" b="1" baseline="0" dirty="0" smtClean="0"/>
              <a:t>From Bottom</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Under </a:t>
            </a:r>
            <a:r>
              <a:rPr lang="en-US" sz="1200" b="1" baseline="0" dirty="0" smtClean="0"/>
              <a:t>Sequence</a:t>
            </a:r>
            <a:r>
              <a:rPr lang="en-US" sz="1200" baseline="0" dirty="0" smtClean="0"/>
              <a:t>, select </a:t>
            </a:r>
            <a:r>
              <a:rPr lang="en-US" sz="1200" b="1" baseline="0" dirty="0" smtClean="0"/>
              <a:t>One by One</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on the </a:t>
            </a:r>
            <a:r>
              <a:rPr lang="en-US" sz="1200" b="1" baseline="0" dirty="0" smtClean="0"/>
              <a:t>Animations</a:t>
            </a:r>
            <a:r>
              <a:rPr lang="en-US" sz="1200" baseline="0" dirty="0" smtClean="0"/>
              <a:t> tab, in the </a:t>
            </a:r>
            <a:r>
              <a:rPr lang="en-US" sz="1200" b="1" baseline="0" dirty="0" smtClean="0"/>
              <a:t>Advanced Animation </a:t>
            </a:r>
            <a:r>
              <a:rPr lang="en-US" sz="1200" baseline="0" dirty="0" smtClean="0"/>
              <a:t>group, click </a:t>
            </a:r>
            <a:r>
              <a:rPr lang="en-US" sz="1200" b="1" baseline="0" dirty="0" smtClean="0"/>
              <a:t>Animation Pane</a:t>
            </a:r>
            <a:r>
              <a:rPr lang="en-US" sz="1200" baseline="0" dirty="0" smtClean="0"/>
              <a:t>. In the </a:t>
            </a:r>
            <a:r>
              <a:rPr lang="en-US" sz="1200" b="1" baseline="0" dirty="0" smtClean="0"/>
              <a:t>Animation Pane</a:t>
            </a:r>
            <a:r>
              <a:rPr lang="en-US" sz="1200" baseline="0" dirty="0" smtClean="0"/>
              <a:t>, click the double arrow under the animation effect to expand the contents of the list of effects.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a:t>
            </a:r>
            <a:r>
              <a:rPr lang="en-US" sz="1200" baseline="0" dirty="0" smtClean="0"/>
              <a:t> </a:t>
            </a:r>
            <a:r>
              <a:rPr lang="en-US" sz="1200" b="1" baseline="0" dirty="0" smtClean="0"/>
              <a:t>Pane</a:t>
            </a:r>
            <a:r>
              <a:rPr lang="en-US" sz="1200" baseline="0" dirty="0" smtClean="0"/>
              <a:t>, s</a:t>
            </a:r>
            <a:r>
              <a:rPr lang="en-US" sz="1200" dirty="0" smtClean="0"/>
              <a:t>elect the first animation effect.</a:t>
            </a:r>
            <a:r>
              <a:rPr lang="en-US" sz="1200" baseline="0" dirty="0" smtClean="0"/>
              <a:t> On the </a:t>
            </a:r>
            <a:r>
              <a:rPr lang="en-US" sz="1200" b="1" baseline="0" dirty="0" smtClean="0"/>
              <a:t>Animations</a:t>
            </a:r>
            <a:r>
              <a:rPr lang="en-US" sz="1200" baseline="0" dirty="0" smtClean="0"/>
              <a:t> tab, in the </a:t>
            </a:r>
            <a:r>
              <a:rPr lang="en-US" sz="1200" b="1" baseline="0" dirty="0" smtClean="0"/>
              <a:t>Timing</a:t>
            </a:r>
            <a:r>
              <a:rPr lang="en-US" sz="1200" baseline="0" dirty="0" smtClean="0"/>
              <a:t> group</a:t>
            </a:r>
            <a:r>
              <a:rPr lang="en-US" sz="1200" b="0" baseline="0" dirty="0" smtClean="0"/>
              <a:t>, in the </a:t>
            </a:r>
            <a:r>
              <a:rPr lang="en-US" sz="1200" b="1" baseline="0" dirty="0" smtClean="0"/>
              <a:t>Start</a:t>
            </a:r>
            <a:r>
              <a:rPr lang="en-US" sz="1200" b="0" baseline="0" dirty="0" smtClean="0"/>
              <a:t> list, select </a:t>
            </a:r>
            <a:r>
              <a:rPr lang="en-US" sz="1200" b="1" baseline="0" dirty="0" smtClean="0"/>
              <a:t>With Previous</a:t>
            </a:r>
            <a:r>
              <a:rPr lang="en-US" sz="1200" b="0" baseline="0" dirty="0" smtClean="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 Pane</a:t>
            </a:r>
            <a:r>
              <a:rPr lang="en-US" sz="1200" baseline="0" dirty="0" smtClean="0"/>
              <a:t>, press and hold CTRL, select the second, fourth, sixth, and eighth </a:t>
            </a:r>
            <a:r>
              <a:rPr lang="en-US" sz="1200" b="0" baseline="0" dirty="0" smtClean="0"/>
              <a:t>animation effects </a:t>
            </a:r>
            <a:r>
              <a:rPr lang="en-US" sz="1200" baseline="0" dirty="0" smtClean="0"/>
              <a:t>(peek-in effects for the bulleted lists). On the </a:t>
            </a:r>
            <a:r>
              <a:rPr lang="en-US" sz="1200" b="1" baseline="0" dirty="0" smtClean="0"/>
              <a:t>Animations</a:t>
            </a:r>
            <a:r>
              <a:rPr lang="en-US" sz="1200" baseline="0" dirty="0" smtClean="0"/>
              <a:t> tab, in the </a:t>
            </a:r>
            <a:r>
              <a:rPr lang="en-US" sz="1200" b="1" baseline="0" dirty="0" smtClean="0"/>
              <a:t>Timing</a:t>
            </a:r>
            <a:r>
              <a:rPr lang="en-US" sz="1200" baseline="0" dirty="0" smtClean="0"/>
              <a:t> group, </a:t>
            </a:r>
            <a:r>
              <a:rPr lang="en-US" sz="1200" b="0" baseline="0" dirty="0" smtClean="0"/>
              <a:t>in the </a:t>
            </a:r>
            <a:r>
              <a:rPr lang="en-US" sz="1200" b="1" baseline="0" dirty="0" smtClean="0"/>
              <a:t>Start</a:t>
            </a:r>
            <a:r>
              <a:rPr lang="en-US" sz="1200" b="0" baseline="0" dirty="0" smtClean="0"/>
              <a:t> list, select </a:t>
            </a:r>
            <a:r>
              <a:rPr lang="en-US" sz="1200" b="1" baseline="0" dirty="0" smtClean="0"/>
              <a:t>With Previous</a:t>
            </a:r>
            <a:r>
              <a:rPr lang="en-US" sz="1200" baseline="0" dirty="0" smtClean="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on the </a:t>
            </a:r>
            <a:r>
              <a:rPr lang="en-US" sz="1200" b="1" baseline="0" dirty="0" smtClean="0"/>
              <a:t>Animations</a:t>
            </a:r>
            <a:r>
              <a:rPr lang="en-US" sz="1200" baseline="0" dirty="0" smtClean="0"/>
              <a:t> tab, in the </a:t>
            </a:r>
            <a:r>
              <a:rPr lang="en-US" sz="1200" b="1" baseline="0" dirty="0" smtClean="0"/>
              <a:t>Animation</a:t>
            </a:r>
            <a:r>
              <a:rPr lang="en-US" sz="1200" baseline="0" dirty="0" smtClean="0"/>
              <a:t> group, click </a:t>
            </a:r>
            <a:r>
              <a:rPr lang="en-US" sz="1200" b="1" baseline="0" dirty="0" smtClean="0"/>
              <a:t>Effect</a:t>
            </a:r>
            <a:r>
              <a:rPr lang="en-US" sz="1200" baseline="0" dirty="0" smtClean="0"/>
              <a:t> </a:t>
            </a:r>
            <a:r>
              <a:rPr lang="en-US" sz="1200" b="1" baseline="0" dirty="0" smtClean="0"/>
              <a:t>Options</a:t>
            </a:r>
            <a:r>
              <a:rPr lang="en-US" sz="1200" baseline="0" dirty="0" smtClean="0"/>
              <a:t>, and then under </a:t>
            </a:r>
            <a:r>
              <a:rPr lang="en-US" sz="1200" b="1" baseline="0" dirty="0" smtClean="0"/>
              <a:t>Direction</a:t>
            </a:r>
            <a:r>
              <a:rPr lang="en-US" sz="1200" baseline="0" dirty="0" smtClean="0"/>
              <a:t> click </a:t>
            </a:r>
            <a:r>
              <a:rPr lang="en-US" sz="1200" b="1" baseline="0" dirty="0" smtClean="0"/>
              <a:t>From Top</a:t>
            </a:r>
            <a:r>
              <a:rPr lang="en-US" sz="1200" b="0" baseline="0" dirty="0" smtClean="0"/>
              <a:t>. </a:t>
            </a:r>
          </a:p>
          <a:p>
            <a:endParaRPr lang="en-US" sz="1200" dirty="0" smtClean="0"/>
          </a:p>
          <a:p>
            <a:endParaRPr lang="en-US" sz="1200" dirty="0" smtClean="0"/>
          </a:p>
          <a:p>
            <a:r>
              <a:rPr lang="en-US" sz="1200" baseline="0" dirty="0" smtClean="0"/>
              <a:t>To reproduce the background effects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 </a:t>
            </a:r>
            <a:r>
              <a:rPr lang="en-US" sz="1200" kern="1200" dirty="0" smtClean="0">
                <a:solidFill>
                  <a:schemeClr val="tx1"/>
                </a:solidFill>
                <a:latin typeface="+mn-lt"/>
                <a:ea typeface="+mn-ea"/>
                <a:cs typeface="+mn-cs"/>
              </a:rPr>
              <a:t>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Radial</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From Center </a:t>
            </a:r>
            <a:r>
              <a:rPr lang="en-US" sz="1200" b="0" kern="1200" dirty="0" smtClean="0">
                <a:solidFill>
                  <a:schemeClr val="tx1"/>
                </a:solidFill>
                <a:latin typeface="+mn-lt"/>
                <a:ea typeface="+mn-ea"/>
                <a:cs typeface="+mn-cs"/>
              </a:rPr>
              <a:t>(third option from the left).</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two stops appear in the slider</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a:t>
            </a:r>
            <a:r>
              <a:rPr lang="en-US" sz="1200" b="0" kern="1200" dirty="0" smtClean="0">
                <a:solidFill>
                  <a:schemeClr val="tx1"/>
                </a:solidFill>
                <a:latin typeface="+mn-lt"/>
                <a:ea typeface="+mn-ea"/>
                <a:cs typeface="+mn-cs"/>
              </a:rPr>
              <a:t>(first row, first option from the left). </a:t>
            </a:r>
            <a:endParaRPr lang="en-US" sz="1200" b="1" kern="1200" baseline="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last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White, Background</a:t>
            </a:r>
            <a:r>
              <a:rPr lang="en-US" sz="1200" b="1" kern="1200" baseline="0" dirty="0" smtClean="0">
                <a:solidFill>
                  <a:schemeClr val="tx1"/>
                </a:solidFill>
                <a:latin typeface="+mn-lt"/>
                <a:ea typeface="+mn-ea"/>
                <a:cs typeface="+mn-cs"/>
              </a:rPr>
              <a:t> 1, Darker 35% </a:t>
            </a:r>
            <a:r>
              <a:rPr lang="en-US" sz="1200" b="0" kern="1200" baseline="0" dirty="0" smtClean="0">
                <a:solidFill>
                  <a:schemeClr val="tx1"/>
                </a:solidFill>
                <a:latin typeface="+mn-lt"/>
                <a:ea typeface="+mn-ea"/>
                <a:cs typeface="+mn-cs"/>
              </a:rPr>
              <a:t>(fifth row, first option from the left).</a:t>
            </a:r>
            <a:endParaRPr lang="en-US" sz="1200" b="0" dirty="0" smtClean="0"/>
          </a:p>
          <a:p>
            <a:endParaRPr lang="en-US" sz="1400" dirty="0" smtClean="0"/>
          </a:p>
        </p:txBody>
      </p:sp>
      <p:sp>
        <p:nvSpPr>
          <p:cNvPr id="5" name="Slide Image Placeholder 4"/>
          <p:cNvSpPr>
            <a:spLocks noGrp="1" noRot="1" noChangeAspect="1"/>
          </p:cNvSpPr>
          <p:nvPr>
            <p:ph type="sldImg"/>
          </p:nvPr>
        </p:nvSpPr>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sz="1400" b="1" dirty="0" smtClean="0"/>
              <a:t>Animated SmartArt horizontal bullet list</a:t>
            </a:r>
          </a:p>
          <a:p>
            <a:r>
              <a:rPr lang="en-US" sz="1400" dirty="0" smtClean="0"/>
              <a:t>(Intermediate)</a:t>
            </a:r>
          </a:p>
          <a:p>
            <a:endParaRPr lang="en-US" sz="1400" dirty="0" smtClean="0"/>
          </a:p>
          <a:p>
            <a:endParaRPr lang="en-US" sz="1400" dirty="0" smtClean="0"/>
          </a:p>
          <a:p>
            <a:r>
              <a:rPr lang="en-US" sz="1200" dirty="0" smtClean="0"/>
              <a:t>To reproduce the SmartArt effects on this slide, do the following:</a:t>
            </a:r>
          </a:p>
          <a:p>
            <a:pPr marL="228600" indent="-228600">
              <a:buFont typeface="+mj-lt"/>
              <a:buAutoNum type="arabicPeriod"/>
            </a:pPr>
            <a:r>
              <a:rPr lang="en-US" sz="1200" b="0" dirty="0" smtClean="0"/>
              <a:t>On the </a:t>
            </a:r>
            <a:r>
              <a:rPr lang="en-US" sz="1200" b="1" dirty="0" smtClean="0"/>
              <a:t>Home</a:t>
            </a:r>
            <a:r>
              <a:rPr lang="en-US" sz="1200" b="0" dirty="0" smtClean="0"/>
              <a:t> tab, in the </a:t>
            </a:r>
            <a:r>
              <a:rPr lang="en-US" sz="1200" b="1" dirty="0" smtClean="0"/>
              <a:t>Slides</a:t>
            </a:r>
            <a:r>
              <a:rPr lang="en-US" sz="1200" b="0" dirty="0" smtClean="0"/>
              <a:t> group, click </a:t>
            </a:r>
            <a:r>
              <a:rPr lang="en-US" sz="1200" b="1" dirty="0" smtClean="0"/>
              <a:t>Layout</a:t>
            </a:r>
            <a:r>
              <a:rPr lang="en-US" sz="1200" b="0" dirty="0" smtClean="0"/>
              <a:t>, and then click</a:t>
            </a:r>
            <a:r>
              <a:rPr lang="en-US" sz="1200" b="0" baseline="0" dirty="0" smtClean="0"/>
              <a:t> </a:t>
            </a:r>
            <a:r>
              <a:rPr lang="en-US" sz="1200" b="1" baseline="0" dirty="0" smtClean="0"/>
              <a:t>Blank</a:t>
            </a:r>
            <a:r>
              <a:rPr lang="en-US" sz="1200" b="0" baseline="0" dirty="0" smtClean="0"/>
              <a:t>. </a:t>
            </a:r>
          </a:p>
          <a:p>
            <a:pPr marL="228600" indent="-228600">
              <a:buFont typeface="+mj-lt"/>
              <a:buAutoNum type="arabicPeriod"/>
            </a:pPr>
            <a:r>
              <a:rPr lang="en-US" sz="1200" b="0" dirty="0" smtClean="0"/>
              <a:t>On the </a:t>
            </a:r>
            <a:r>
              <a:rPr lang="en-US" sz="1200" b="1" dirty="0" smtClean="0"/>
              <a:t>Insert tab</a:t>
            </a:r>
            <a:r>
              <a:rPr lang="en-US" sz="1200" b="0" dirty="0" smtClean="0"/>
              <a:t>, in the </a:t>
            </a:r>
            <a:r>
              <a:rPr lang="en-US" sz="1200" b="1" dirty="0" smtClean="0"/>
              <a:t>Illustrations</a:t>
            </a:r>
            <a:r>
              <a:rPr lang="en-US" sz="1200" dirty="0" smtClean="0"/>
              <a:t> group, click </a:t>
            </a:r>
            <a:r>
              <a:rPr lang="en-US" sz="1200" b="1" dirty="0" smtClean="0"/>
              <a:t>SmartArt</a:t>
            </a:r>
            <a:r>
              <a:rPr lang="en-US" sz="1200" b="0" dirty="0" smtClean="0"/>
              <a:t>. </a:t>
            </a:r>
            <a:r>
              <a:rPr lang="en-US" sz="1200" b="0" baseline="0" dirty="0" smtClean="0"/>
              <a:t>In the </a:t>
            </a:r>
            <a:r>
              <a:rPr lang="en-US" sz="1200" b="1" baseline="0" dirty="0" smtClean="0"/>
              <a:t>Choose a SmartArt Graphic</a:t>
            </a:r>
            <a:r>
              <a:rPr lang="en-US" sz="1200" b="0" baseline="0" dirty="0" smtClean="0"/>
              <a:t> dialog box, in the left pane, click </a:t>
            </a:r>
            <a:r>
              <a:rPr lang="en-US" sz="1200" b="1" baseline="0" dirty="0" smtClean="0"/>
              <a:t>List</a:t>
            </a:r>
            <a:r>
              <a:rPr lang="en-US" sz="1200" b="0" baseline="0" dirty="0" smtClean="0"/>
              <a:t>. In the </a:t>
            </a:r>
            <a:r>
              <a:rPr lang="en-US" sz="1200" b="1" baseline="0" dirty="0" smtClean="0"/>
              <a:t>List</a:t>
            </a:r>
            <a:r>
              <a:rPr lang="en-US" sz="1200" b="0" baseline="0" dirty="0" smtClean="0"/>
              <a:t> pane, click </a:t>
            </a:r>
            <a:r>
              <a:rPr lang="en-US" sz="1200" b="1" baseline="0" dirty="0" smtClean="0"/>
              <a:t>Horizontal Bullet List</a:t>
            </a:r>
            <a:r>
              <a:rPr lang="en-US" sz="1200" baseline="0" dirty="0" smtClean="0"/>
              <a:t>, and then click </a:t>
            </a:r>
            <a:r>
              <a:rPr lang="en-US" sz="1200" b="1" baseline="0" dirty="0" smtClean="0"/>
              <a:t>OK</a:t>
            </a:r>
            <a:r>
              <a:rPr lang="en-US" sz="1200" baseline="0" dirty="0" smtClean="0"/>
              <a:t> to insert the graphic into the slide.</a:t>
            </a:r>
            <a:endParaRPr lang="en-US" sz="1200" b="0" dirty="0" smtClean="0"/>
          </a:p>
          <a:p>
            <a:pPr marL="228600" indent="-228600">
              <a:buFont typeface="+mj-lt"/>
              <a:buAutoNum type="arabicPeriod"/>
            </a:pPr>
            <a:r>
              <a:rPr lang="en-US" sz="1200" b="0" baseline="0" dirty="0" smtClean="0"/>
              <a:t>On the slide, in the graphic, select the third “topic” rectangle from the left. Under </a:t>
            </a:r>
            <a:r>
              <a:rPr lang="en-US" sz="1200" b="1" baseline="0" dirty="0" smtClean="0"/>
              <a:t>SmartArt</a:t>
            </a:r>
            <a:r>
              <a:rPr lang="en-US" sz="1200" b="0" baseline="0" dirty="0" smtClean="0"/>
              <a:t> </a:t>
            </a:r>
            <a:r>
              <a:rPr lang="en-US" sz="1200" b="1" baseline="0" dirty="0" smtClean="0"/>
              <a:t>Tools</a:t>
            </a:r>
            <a:r>
              <a:rPr lang="en-US" sz="1200" b="0" baseline="0" dirty="0" smtClean="0"/>
              <a:t>, on the </a:t>
            </a:r>
            <a:r>
              <a:rPr lang="en-US" sz="1200" b="1" baseline="0" dirty="0" smtClean="0"/>
              <a:t>Design</a:t>
            </a:r>
            <a:r>
              <a:rPr lang="en-US" sz="1200" b="0" baseline="0" dirty="0" smtClean="0"/>
              <a:t> tab, in the </a:t>
            </a:r>
            <a:r>
              <a:rPr lang="en-US" sz="1200" b="1" baseline="0" dirty="0" smtClean="0"/>
              <a:t>Create</a:t>
            </a:r>
            <a:r>
              <a:rPr lang="en-US" sz="1200" b="0" baseline="0" dirty="0" smtClean="0"/>
              <a:t> </a:t>
            </a:r>
            <a:r>
              <a:rPr lang="en-US" sz="1200" b="1" baseline="0" dirty="0" smtClean="0"/>
              <a:t>Graphic</a:t>
            </a:r>
            <a:r>
              <a:rPr lang="en-US" sz="1200" b="0" baseline="0" dirty="0" smtClean="0"/>
              <a:t> group, click the arrow next to </a:t>
            </a:r>
            <a:r>
              <a:rPr lang="en-US" sz="1200" b="1" baseline="0" dirty="0" smtClean="0"/>
              <a:t>Add</a:t>
            </a:r>
            <a:r>
              <a:rPr lang="en-US" sz="1200" b="0" baseline="0" dirty="0" smtClean="0"/>
              <a:t> </a:t>
            </a:r>
            <a:r>
              <a:rPr lang="en-US" sz="1200" b="1" baseline="0" dirty="0" smtClean="0"/>
              <a:t>Shape</a:t>
            </a:r>
            <a:r>
              <a:rPr lang="en-US" sz="1200" b="0" baseline="0" dirty="0" smtClean="0"/>
              <a:t>, and then click </a:t>
            </a:r>
            <a:r>
              <a:rPr lang="en-US" sz="1200" b="1" baseline="0" dirty="0" smtClean="0"/>
              <a:t>Add</a:t>
            </a:r>
            <a:r>
              <a:rPr lang="en-US" sz="1200" b="0" baseline="0" dirty="0" smtClean="0"/>
              <a:t> </a:t>
            </a:r>
            <a:r>
              <a:rPr lang="en-US" sz="1200" b="1" baseline="0" dirty="0" smtClean="0"/>
              <a:t>Shape</a:t>
            </a:r>
            <a:r>
              <a:rPr lang="en-US" sz="1200" b="0" baseline="0" dirty="0" smtClean="0"/>
              <a:t> </a:t>
            </a:r>
            <a:r>
              <a:rPr lang="en-US" sz="1200" b="1" baseline="0" dirty="0" smtClean="0"/>
              <a:t>After</a:t>
            </a:r>
            <a:r>
              <a:rPr lang="en-US" sz="1200" b="0" baseline="0" dirty="0" smtClean="0"/>
              <a:t>.</a:t>
            </a:r>
          </a:p>
          <a:p>
            <a:pPr marL="228600" indent="-228600">
              <a:buFont typeface="+mj-lt"/>
              <a:buAutoNum type="arabicPeriod"/>
            </a:pPr>
            <a:r>
              <a:rPr lang="en-US" sz="1200" dirty="0" smtClean="0"/>
              <a:t>Select</a:t>
            </a:r>
            <a:r>
              <a:rPr lang="en-US" sz="1200" baseline="0" dirty="0" smtClean="0"/>
              <a:t> the graphic, and then click one of the arrows on the left border. In the </a:t>
            </a:r>
            <a:r>
              <a:rPr lang="en-US" sz="1200" b="1" baseline="0" dirty="0" smtClean="0"/>
              <a:t>Type your text here </a:t>
            </a:r>
            <a:r>
              <a:rPr lang="en-US" sz="1200" baseline="0" dirty="0" smtClean="0"/>
              <a:t>dialog box, enter text for the topic headings and bullet points. (</a:t>
            </a:r>
            <a:r>
              <a:rPr lang="en-US" sz="1200" b="0" baseline="0" dirty="0" smtClean="0"/>
              <a:t>Note: To create a bulleted list below the new, fourth “topic” rectangle, select the topic heading text box in the </a:t>
            </a:r>
            <a:r>
              <a:rPr lang="en-US" sz="1200" b="1" baseline="0" dirty="0" smtClean="0"/>
              <a:t>Type your text here </a:t>
            </a:r>
            <a:r>
              <a:rPr lang="en-US" sz="1200" b="0" baseline="0" dirty="0" smtClean="0"/>
              <a:t>dialog box, and then under </a:t>
            </a:r>
            <a:r>
              <a:rPr lang="en-US" sz="1200" b="1" baseline="0" dirty="0" smtClean="0"/>
              <a:t>SmartArt</a:t>
            </a:r>
            <a:r>
              <a:rPr lang="en-US" sz="1200" b="0" baseline="0" dirty="0" smtClean="0"/>
              <a:t> </a:t>
            </a:r>
            <a:r>
              <a:rPr lang="en-US" sz="1200" b="1" baseline="0" dirty="0" smtClean="0"/>
              <a:t>Tools</a:t>
            </a:r>
            <a:r>
              <a:rPr lang="en-US" sz="1200" b="0" baseline="0" dirty="0" smtClean="0"/>
              <a:t>, on the </a:t>
            </a:r>
            <a:r>
              <a:rPr lang="en-US" sz="1200" b="1" baseline="0" dirty="0" smtClean="0"/>
              <a:t>Design</a:t>
            </a:r>
            <a:r>
              <a:rPr lang="en-US" sz="1200" b="0" baseline="0" dirty="0" smtClean="0"/>
              <a:t> tab, in the </a:t>
            </a:r>
            <a:r>
              <a:rPr lang="en-US" sz="1200" b="1" baseline="0" dirty="0" smtClean="0"/>
              <a:t>Create</a:t>
            </a:r>
            <a:r>
              <a:rPr lang="en-US" sz="1200" b="0" baseline="0" dirty="0" smtClean="0"/>
              <a:t> </a:t>
            </a:r>
            <a:r>
              <a:rPr lang="en-US" sz="1200" b="1" baseline="0" dirty="0" smtClean="0"/>
              <a:t>Graphic</a:t>
            </a:r>
            <a:r>
              <a:rPr lang="en-US" sz="1200" b="0" baseline="0" dirty="0" smtClean="0"/>
              <a:t> group, click </a:t>
            </a:r>
            <a:r>
              <a:rPr lang="en-US" sz="1200" b="1" baseline="0" dirty="0" smtClean="0"/>
              <a:t>Add</a:t>
            </a:r>
            <a:r>
              <a:rPr lang="en-US" sz="1200" b="0" baseline="0" dirty="0" smtClean="0"/>
              <a:t> </a:t>
            </a:r>
            <a:r>
              <a:rPr lang="en-US" sz="1200" b="1" baseline="0" dirty="0" smtClean="0"/>
              <a:t>Bullet</a:t>
            </a:r>
            <a:r>
              <a:rPr lang="en-US" sz="1200" b="0" baseline="0" dirty="0" smtClean="0"/>
              <a:t>. Enter text into the new bullet text box. Repeat the process to add a second bullet.)</a:t>
            </a:r>
          </a:p>
          <a:p>
            <a:pPr marL="228600" indent="-228600">
              <a:buFont typeface="+mj-lt"/>
              <a:buAutoNum type="arabicPeriod"/>
            </a:pPr>
            <a:r>
              <a:rPr lang="en-US" sz="1200" b="0" baseline="0" dirty="0" smtClean="0"/>
              <a:t>Select the graphic. Under </a:t>
            </a:r>
            <a:r>
              <a:rPr lang="en-US" sz="1200" b="1" baseline="0" dirty="0" smtClean="0"/>
              <a:t>SmartArt Tools</a:t>
            </a:r>
            <a:r>
              <a:rPr lang="en-US" sz="1200" b="0" baseline="0" dirty="0" smtClean="0"/>
              <a:t>, on the </a:t>
            </a:r>
            <a:r>
              <a:rPr lang="en-US" sz="1200" b="1" baseline="0" dirty="0" smtClean="0"/>
              <a:t>Format</a:t>
            </a:r>
            <a:r>
              <a:rPr lang="en-US" sz="1200" b="0" baseline="0" dirty="0" smtClean="0"/>
              <a:t> tab, click </a:t>
            </a:r>
            <a:r>
              <a:rPr lang="en-US" sz="1200" b="1" baseline="0" dirty="0" smtClean="0"/>
              <a:t>Size</a:t>
            </a:r>
            <a:r>
              <a:rPr lang="en-US" sz="1200" b="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Height</a:t>
            </a:r>
            <a:r>
              <a:rPr lang="en-US" sz="1200" b="0" baseline="0" dirty="0" smtClean="0"/>
              <a:t> box, enter </a:t>
            </a:r>
            <a:r>
              <a:rPr lang="en-US" sz="1200" b="1" baseline="0" dirty="0" smtClean="0"/>
              <a:t>4.44”</a:t>
            </a:r>
            <a:r>
              <a:rPr lang="en-US" sz="1200" b="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Width</a:t>
            </a:r>
            <a:r>
              <a:rPr lang="en-US" sz="1200" b="0" baseline="0" dirty="0" smtClean="0"/>
              <a:t> box, enter </a:t>
            </a:r>
            <a:r>
              <a:rPr lang="en-US" sz="1200" b="1" baseline="0" dirty="0" smtClean="0"/>
              <a:t>9.47”</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6"/>
              <a:tabLst/>
              <a:defRPr/>
            </a:pPr>
            <a:r>
              <a:rPr lang="en-US" sz="1200" b="0" baseline="0" dirty="0" smtClean="0"/>
              <a:t>Under </a:t>
            </a:r>
            <a:r>
              <a:rPr lang="en-US" sz="1200" b="1" baseline="0" dirty="0" smtClean="0"/>
              <a:t>SmartArt Tools</a:t>
            </a:r>
            <a:r>
              <a:rPr lang="en-US" sz="1200" b="0" baseline="0" dirty="0" smtClean="0"/>
              <a:t>, on the </a:t>
            </a:r>
            <a:r>
              <a:rPr lang="en-US" sz="1200" b="1" baseline="0" dirty="0" smtClean="0"/>
              <a:t>Format</a:t>
            </a:r>
            <a:r>
              <a:rPr lang="en-US" sz="1200" b="0" baseline="0" dirty="0" smtClean="0"/>
              <a:t> tab, click </a:t>
            </a:r>
            <a:r>
              <a:rPr lang="en-US" sz="1200" b="1" baseline="0" dirty="0" smtClean="0"/>
              <a:t>Arrange</a:t>
            </a:r>
            <a:r>
              <a:rPr lang="en-US" sz="1200" b="0" baseline="0" dirty="0" smtClean="0"/>
              <a:t>, click </a:t>
            </a:r>
            <a:r>
              <a:rPr lang="en-US" sz="1200" b="1" baseline="0" dirty="0" smtClean="0"/>
              <a:t>Align</a:t>
            </a:r>
            <a:r>
              <a:rPr lang="en-US" sz="1200" b="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Click </a:t>
            </a:r>
            <a:r>
              <a:rPr lang="en-US" sz="1200" b="1" baseline="0" dirty="0" smtClean="0"/>
              <a:t>Align to Slide</a:t>
            </a:r>
            <a:r>
              <a:rPr lang="en-US" sz="1200" b="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Click </a:t>
            </a:r>
            <a:r>
              <a:rPr lang="en-US" sz="1200" b="1" baseline="0" dirty="0" smtClean="0"/>
              <a:t>Align Middle</a:t>
            </a:r>
            <a:r>
              <a:rPr lang="en-US" sz="1200" b="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Click </a:t>
            </a:r>
            <a:r>
              <a:rPr lang="en-US" sz="1200" b="1" baseline="0" dirty="0" smtClean="0"/>
              <a:t>Align Center</a:t>
            </a:r>
            <a:r>
              <a:rPr lang="en-US" sz="1200" b="0" baseline="0" dirty="0" smtClean="0"/>
              <a:t>. </a:t>
            </a:r>
          </a:p>
          <a:p>
            <a:pPr marL="228600" indent="-228600">
              <a:buFont typeface="+mj-lt"/>
              <a:buAutoNum type="arabicPeriod" startAt="7"/>
            </a:pPr>
            <a:r>
              <a:rPr lang="en-US" sz="1200" dirty="0" smtClean="0"/>
              <a:t>On the slide, select</a:t>
            </a:r>
            <a:r>
              <a:rPr lang="en-US" sz="1200" baseline="0" dirty="0" smtClean="0"/>
              <a:t> the graphic. On the </a:t>
            </a:r>
            <a:r>
              <a:rPr lang="en-US" sz="1200" b="1" baseline="0" dirty="0" smtClean="0"/>
              <a:t>Design</a:t>
            </a:r>
            <a:r>
              <a:rPr lang="en-US" sz="1200" baseline="0" dirty="0" smtClean="0"/>
              <a:t> tab, in the </a:t>
            </a:r>
            <a:r>
              <a:rPr lang="en-US" sz="1200" b="1" baseline="0" dirty="0" smtClean="0"/>
              <a:t>Themes</a:t>
            </a:r>
            <a:r>
              <a:rPr lang="en-US" sz="1200" baseline="0" dirty="0" smtClean="0"/>
              <a:t> group, click </a:t>
            </a:r>
            <a:r>
              <a:rPr lang="en-US" sz="1200" b="1" baseline="0" dirty="0" smtClean="0"/>
              <a:t>Colors</a:t>
            </a:r>
            <a:r>
              <a:rPr lang="en-US" sz="1200" b="0" baseline="0" dirty="0" smtClean="0"/>
              <a:t>,</a:t>
            </a:r>
            <a:r>
              <a:rPr lang="en-US" sz="1200" b="1" baseline="0" dirty="0" smtClean="0"/>
              <a:t> </a:t>
            </a:r>
            <a:r>
              <a:rPr lang="en-US" sz="1200" b="0" baseline="0" dirty="0" smtClean="0"/>
              <a:t>and then under </a:t>
            </a:r>
            <a:r>
              <a:rPr lang="en-US" sz="1200" b="1" baseline="0" dirty="0" smtClean="0"/>
              <a:t>Built-in</a:t>
            </a:r>
            <a:r>
              <a:rPr lang="en-US" sz="1200" b="0" baseline="0" dirty="0" smtClean="0"/>
              <a:t> click </a:t>
            </a:r>
            <a:r>
              <a:rPr lang="en-US" sz="1200" b="1" baseline="0" dirty="0" smtClean="0"/>
              <a:t>Technic</a:t>
            </a:r>
            <a:r>
              <a:rPr lang="en-US" sz="1200" b="0" baseline="0" dirty="0" smtClean="0"/>
              <a:t>.</a:t>
            </a:r>
            <a:r>
              <a:rPr lang="en-US" sz="1200" b="1" baseline="0" dirty="0" smtClean="0"/>
              <a:t> </a:t>
            </a:r>
            <a:r>
              <a:rPr lang="en-US" sz="1200" b="0" baseline="0" dirty="0" smtClean="0"/>
              <a:t>(</a:t>
            </a:r>
            <a:r>
              <a:rPr lang="en-US" dirty="0" smtClean="0"/>
              <a:t>Note: if this action is taken in a PowerPoint presentation containing more than one slide, the color scheme will be applied to all of the slides.)</a:t>
            </a:r>
            <a:endParaRPr lang="en-US" sz="1200" kern="1200" baseline="0" dirty="0" smtClean="0">
              <a:solidFill>
                <a:schemeClr val="tx1"/>
              </a:solidFill>
              <a:latin typeface="+mn-lt"/>
              <a:ea typeface="+mn-ea"/>
              <a:cs typeface="+mn-cs"/>
            </a:endParaRPr>
          </a:p>
          <a:p>
            <a:pPr marL="228600" indent="-228600">
              <a:buFont typeface="+mj-lt"/>
              <a:buAutoNum type="arabicPeriod" startAt="7"/>
            </a:pPr>
            <a:r>
              <a:rPr lang="en-US" sz="1200" b="0" baseline="0" dirty="0" smtClean="0"/>
              <a:t>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Design</a:t>
            </a:r>
            <a:r>
              <a:rPr lang="en-US" sz="1200" baseline="0" dirty="0" smtClean="0"/>
              <a:t> tab, in the </a:t>
            </a:r>
            <a:r>
              <a:rPr lang="en-US" sz="1200" b="1" baseline="0" dirty="0" smtClean="0"/>
              <a:t>SmartArt</a:t>
            </a:r>
            <a:r>
              <a:rPr lang="en-US" sz="1200" baseline="0" dirty="0" smtClean="0"/>
              <a:t> </a:t>
            </a:r>
            <a:r>
              <a:rPr lang="en-US" sz="1200" b="1" baseline="0" dirty="0" smtClean="0"/>
              <a:t>Styles</a:t>
            </a:r>
            <a:r>
              <a:rPr lang="en-US" sz="1200" baseline="0" dirty="0" smtClean="0"/>
              <a:t> group, do the following:</a:t>
            </a:r>
          </a:p>
          <a:p>
            <a:pPr marL="685800" lvl="1" indent="-228600">
              <a:buFont typeface="Arial" pitchFamily="34" charset="0"/>
              <a:buChar char="•"/>
            </a:pPr>
            <a:r>
              <a:rPr lang="en-US" sz="1200" baseline="0" dirty="0" smtClean="0"/>
              <a:t>Click </a:t>
            </a:r>
            <a:r>
              <a:rPr lang="en-US" sz="1200" b="1" baseline="0" dirty="0" smtClean="0"/>
              <a:t>Change</a:t>
            </a:r>
            <a:r>
              <a:rPr lang="en-US" sz="1200" baseline="0" dirty="0" smtClean="0"/>
              <a:t> </a:t>
            </a:r>
            <a:r>
              <a:rPr lang="en-US" sz="1200" b="1" baseline="0" dirty="0" smtClean="0"/>
              <a:t>Colors</a:t>
            </a:r>
            <a:r>
              <a:rPr lang="en-US" sz="1200" b="0" baseline="0" dirty="0" smtClean="0"/>
              <a:t> and then under </a:t>
            </a:r>
            <a:r>
              <a:rPr lang="en-US" sz="1200" b="1" baseline="0" dirty="0" smtClean="0"/>
              <a:t>Colorful</a:t>
            </a:r>
            <a:r>
              <a:rPr lang="en-US" sz="1200" b="0" baseline="0" dirty="0" smtClean="0"/>
              <a:t> click </a:t>
            </a:r>
            <a:r>
              <a:rPr lang="en-US" sz="1200" b="1" baseline="0" dirty="0" smtClean="0"/>
              <a:t>Colorful Range – Accent Colors 5 to 6 </a:t>
            </a:r>
            <a:r>
              <a:rPr lang="en-US" sz="1200" b="0" baseline="0" dirty="0" smtClean="0"/>
              <a:t>(fifth option from the left).</a:t>
            </a:r>
          </a:p>
          <a:p>
            <a:pPr marL="685800" lvl="1" indent="-228600">
              <a:buFont typeface="Arial" pitchFamily="34" charset="0"/>
              <a:buChar char="•"/>
            </a:pPr>
            <a:r>
              <a:rPr lang="en-US" sz="1200" baseline="0" dirty="0" smtClean="0"/>
              <a:t>Click </a:t>
            </a:r>
            <a:r>
              <a:rPr lang="en-US" sz="1200" b="1" baseline="0" dirty="0" smtClean="0"/>
              <a:t>More</a:t>
            </a:r>
            <a:r>
              <a:rPr lang="en-US" sz="1200" b="0" baseline="0" dirty="0" smtClean="0"/>
              <a:t>, and then under </a:t>
            </a:r>
            <a:r>
              <a:rPr lang="en-US" sz="1200" b="1" baseline="0" dirty="0" smtClean="0"/>
              <a:t>Best Match for Document</a:t>
            </a:r>
            <a:r>
              <a:rPr lang="en-US" sz="1200" b="0" baseline="0" dirty="0" smtClean="0"/>
              <a:t> click </a:t>
            </a:r>
            <a:r>
              <a:rPr lang="en-US" sz="1200" b="1" baseline="0" dirty="0" smtClean="0"/>
              <a:t>Intense Effect </a:t>
            </a:r>
            <a:r>
              <a:rPr lang="en-US" sz="1200" b="0" baseline="0" dirty="0" smtClean="0"/>
              <a:t>(fifth option from the left).</a:t>
            </a:r>
          </a:p>
          <a:p>
            <a:pPr marL="228600" indent="-228600">
              <a:buFont typeface="+mj-lt"/>
              <a:buAutoNum type="arabicPeriod" startAt="7"/>
            </a:pPr>
            <a:r>
              <a:rPr lang="en-US" sz="1200" baseline="0" dirty="0" smtClean="0"/>
              <a:t>Press and hold SHIFT, and then select all four “topic” rectangles. </a:t>
            </a:r>
          </a:p>
          <a:p>
            <a:pPr marL="228600" indent="-228600">
              <a:buFont typeface="+mj-lt"/>
              <a:buAutoNum type="arabicPeriod" startAt="7"/>
            </a:pPr>
            <a:r>
              <a:rPr lang="en-US" sz="1200" b="0" baseline="0" dirty="0" smtClean="0"/>
              <a:t>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Shapes </a:t>
            </a:r>
            <a:r>
              <a:rPr lang="en-US" sz="1200" baseline="0" dirty="0" smtClean="0"/>
              <a:t>group, click </a:t>
            </a:r>
            <a:r>
              <a:rPr lang="en-US" sz="1200" b="1" baseline="0" dirty="0" smtClean="0"/>
              <a:t>Change</a:t>
            </a:r>
            <a:r>
              <a:rPr lang="en-US" sz="1200" baseline="0" dirty="0" smtClean="0"/>
              <a:t> </a:t>
            </a:r>
            <a:r>
              <a:rPr lang="en-US" sz="1200" b="1" baseline="0" dirty="0" smtClean="0"/>
              <a:t>Shape</a:t>
            </a:r>
            <a:r>
              <a:rPr lang="en-US" sz="1200" b="0" baseline="0" dirty="0" smtClean="0"/>
              <a:t>, and then under </a:t>
            </a:r>
            <a:r>
              <a:rPr lang="en-US" sz="1200" b="1" baseline="0" dirty="0" smtClean="0"/>
              <a:t>Rectangles</a:t>
            </a:r>
            <a:r>
              <a:rPr lang="en-US" sz="1200" b="0" baseline="0" dirty="0" smtClean="0"/>
              <a:t> click </a:t>
            </a:r>
            <a:r>
              <a:rPr lang="en-US" sz="1200" b="1" baseline="0" dirty="0" smtClean="0"/>
              <a:t>Round Single Corner Rectangle </a:t>
            </a:r>
            <a:r>
              <a:rPr lang="en-US" sz="1200" b="0" baseline="0" dirty="0" smtClean="0"/>
              <a:t>(seventh option from the left).</a:t>
            </a:r>
          </a:p>
          <a:p>
            <a:pPr marL="228600" indent="-228600">
              <a:buFont typeface="+mj-lt"/>
              <a:buAutoNum type="arabicPeriod" startAt="7"/>
            </a:pPr>
            <a:r>
              <a:rPr lang="en-US" sz="1200" b="0" baseline="0" dirty="0" smtClean="0"/>
              <a:t>On the </a:t>
            </a:r>
            <a:r>
              <a:rPr lang="en-US" sz="1200" b="1" baseline="0" dirty="0" smtClean="0"/>
              <a:t>Home</a:t>
            </a:r>
            <a:r>
              <a:rPr lang="en-US" sz="1200" b="0" baseline="0" dirty="0" smtClean="0"/>
              <a:t> tab, in the </a:t>
            </a:r>
            <a:r>
              <a:rPr lang="en-US" sz="1200" b="1" baseline="0" dirty="0" smtClean="0"/>
              <a:t>Font </a:t>
            </a:r>
            <a:r>
              <a:rPr lang="en-US" sz="1200" b="0" baseline="0" dirty="0" smtClean="0"/>
              <a:t>group, select </a:t>
            </a:r>
            <a:r>
              <a:rPr lang="en-US" sz="1200" b="1" baseline="0" dirty="0" smtClean="0"/>
              <a:t>Gill Sans MT Condensed </a:t>
            </a:r>
            <a:r>
              <a:rPr lang="en-US" sz="1200" b="0" baseline="0" dirty="0" smtClean="0"/>
              <a:t>from the </a:t>
            </a:r>
            <a:r>
              <a:rPr lang="en-US" sz="1200" b="1" baseline="0" dirty="0" smtClean="0"/>
              <a:t>Font</a:t>
            </a:r>
            <a:r>
              <a:rPr lang="en-US" sz="1200" b="0" baseline="0" dirty="0" smtClean="0"/>
              <a:t> list.</a:t>
            </a:r>
          </a:p>
          <a:p>
            <a:pPr marL="228600" indent="-228600">
              <a:buFont typeface="+mj-lt"/>
              <a:buAutoNum type="arabicPeriod" startAt="7"/>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Paragraph</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Align Text Left</a:t>
            </a:r>
            <a:r>
              <a:rPr lang="en-US" sz="1200" kern="1200" dirty="0" smtClean="0">
                <a:solidFill>
                  <a:schemeClr val="tx1"/>
                </a:solidFill>
                <a:latin typeface="+mn-lt"/>
                <a:ea typeface="+mn-ea"/>
                <a:cs typeface="+mn-cs"/>
              </a:rPr>
              <a:t>. </a:t>
            </a:r>
          </a:p>
          <a:p>
            <a:pPr marL="228600" indent="-228600">
              <a:buFont typeface="+mj-lt"/>
              <a:buAutoNum type="arabicPeriod" startAt="7"/>
            </a:pPr>
            <a:r>
              <a:rPr lang="en-US" sz="1200" b="0" baseline="0" dirty="0" smtClean="0"/>
              <a:t>On the </a:t>
            </a:r>
            <a:r>
              <a:rPr lang="en-US" sz="1200" b="1" baseline="0" dirty="0" smtClean="0"/>
              <a:t>Home</a:t>
            </a:r>
            <a:r>
              <a:rPr lang="en-US" sz="1200" b="0" baseline="0" dirty="0" smtClean="0"/>
              <a:t> tab, in the bottom right corner of the </a:t>
            </a:r>
            <a:r>
              <a:rPr lang="en-US" sz="1200" b="1" baseline="0" dirty="0" smtClean="0"/>
              <a:t>Drawing </a:t>
            </a:r>
            <a:r>
              <a:rPr lang="en-US" sz="1200" b="0" baseline="0" dirty="0" smtClean="0"/>
              <a:t>group, click the </a:t>
            </a:r>
            <a:r>
              <a:rPr lang="en-US" sz="1200" b="1" baseline="0" dirty="0" smtClean="0"/>
              <a:t>Format Shape </a:t>
            </a:r>
            <a:r>
              <a:rPr lang="en-US" sz="1200" b="0" baseline="0" dirty="0" smtClean="0"/>
              <a:t>dialog box launcher. In the </a:t>
            </a:r>
            <a:r>
              <a:rPr lang="en-US" sz="1200" b="1" baseline="0" dirty="0" smtClean="0"/>
              <a:t>Format Shape </a:t>
            </a:r>
            <a:r>
              <a:rPr lang="en-US" sz="1200" b="0" baseline="0" dirty="0" smtClean="0"/>
              <a:t>dialog box, in the left pane, click </a:t>
            </a:r>
            <a:r>
              <a:rPr lang="en-US" sz="1200" b="1" baseline="0" dirty="0" smtClean="0"/>
              <a:t>Text Box</a:t>
            </a:r>
            <a:r>
              <a:rPr lang="en-US" sz="1200" b="0" baseline="0" dirty="0" smtClean="0"/>
              <a:t>. In the </a:t>
            </a:r>
            <a:r>
              <a:rPr lang="en-US" sz="1200" b="1" baseline="0" dirty="0" smtClean="0"/>
              <a:t>Text Box </a:t>
            </a:r>
            <a:r>
              <a:rPr lang="en-US" sz="1200" b="0" baseline="0" dirty="0" smtClean="0"/>
              <a:t>pane, under </a:t>
            </a:r>
            <a:r>
              <a:rPr lang="en-US" sz="1200" b="1" baseline="0" dirty="0" smtClean="0"/>
              <a:t>Text layout</a:t>
            </a:r>
            <a:r>
              <a:rPr lang="en-US" sz="1200" b="0" baseline="0" dirty="0" smtClean="0"/>
              <a:t>, in the </a:t>
            </a:r>
            <a:r>
              <a:rPr lang="en-US" sz="1200" b="1" baseline="0" dirty="0" smtClean="0"/>
              <a:t>Vertical alignment </a:t>
            </a:r>
            <a:r>
              <a:rPr lang="en-US" sz="1200" b="0" baseline="0" dirty="0" smtClean="0"/>
              <a:t>list, select </a:t>
            </a:r>
            <a:r>
              <a:rPr lang="en-US" sz="1200" b="1" baseline="0" dirty="0" smtClean="0"/>
              <a:t>Bottom</a:t>
            </a:r>
            <a:r>
              <a:rPr lang="en-US" sz="1200" b="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7"/>
              <a:tabLst/>
              <a:defRPr/>
            </a:pPr>
            <a:r>
              <a:rPr lang="en-US" sz="1200" baseline="0" dirty="0" smtClean="0"/>
              <a:t>Press and hold SHIFT, and then select all four bulleted-list rectangles. </a:t>
            </a:r>
            <a:r>
              <a:rPr lang="en-US" sz="1200" b="0" baseline="0" dirty="0" smtClean="0"/>
              <a:t>On the </a:t>
            </a:r>
            <a:r>
              <a:rPr lang="en-US" sz="1200" b="1" baseline="0" dirty="0" smtClean="0"/>
              <a:t>Home</a:t>
            </a:r>
            <a:r>
              <a:rPr lang="en-US" sz="1200" b="0" baseline="0" dirty="0" smtClean="0"/>
              <a:t> tab, in the </a:t>
            </a:r>
            <a:r>
              <a:rPr lang="en-US" sz="1200" b="1" baseline="0" dirty="0" smtClean="0"/>
              <a:t>Font </a:t>
            </a:r>
            <a:r>
              <a:rPr lang="en-US" sz="1200" b="0" baseline="0" dirty="0" smtClean="0"/>
              <a:t>group, select </a:t>
            </a:r>
            <a:r>
              <a:rPr lang="en-US" sz="1200" b="1" baseline="0" dirty="0" smtClean="0"/>
              <a:t>Gill Sans MT Condensed </a:t>
            </a:r>
            <a:r>
              <a:rPr lang="en-US" sz="1200" b="0" baseline="0" dirty="0" smtClean="0"/>
              <a:t>from the </a:t>
            </a:r>
            <a:r>
              <a:rPr lang="en-US" sz="1200" b="1" baseline="0" dirty="0" smtClean="0"/>
              <a:t>Font</a:t>
            </a:r>
            <a:r>
              <a:rPr lang="en-US" sz="1200" b="0" baseline="0" dirty="0" smtClean="0"/>
              <a:t> list, and then enter </a:t>
            </a:r>
            <a:r>
              <a:rPr lang="en-US" sz="1200" b="1" baseline="0" dirty="0" smtClean="0"/>
              <a:t>22 </a:t>
            </a:r>
            <a:r>
              <a:rPr lang="en-US" sz="1200" b="0" baseline="0" dirty="0" smtClean="0"/>
              <a:t>in the </a:t>
            </a:r>
            <a:r>
              <a:rPr lang="en-US" sz="1200" b="1" baseline="0" dirty="0" smtClean="0"/>
              <a:t>Font Size </a:t>
            </a:r>
            <a:r>
              <a:rPr lang="en-US" sz="1200" b="0" baseline="0" dirty="0" smtClean="0"/>
              <a:t>box.</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7"/>
              <a:tabLst/>
              <a:defRPr/>
            </a:pPr>
            <a:r>
              <a:rPr lang="en-US" sz="1200" b="0" baseline="0" dirty="0" smtClean="0"/>
              <a:t>On the </a:t>
            </a:r>
            <a:r>
              <a:rPr lang="en-US" sz="1200" b="1" baseline="0" dirty="0" smtClean="0"/>
              <a:t>Home</a:t>
            </a:r>
            <a:r>
              <a:rPr lang="en-US" sz="1200" b="0" baseline="0" dirty="0" smtClean="0"/>
              <a:t> tab, in the bottom right corner of the </a:t>
            </a:r>
            <a:r>
              <a:rPr lang="en-US" sz="1200" b="1" baseline="0" dirty="0" smtClean="0"/>
              <a:t>Drawing </a:t>
            </a:r>
            <a:r>
              <a:rPr lang="en-US" sz="1200" b="0" baseline="0" dirty="0" smtClean="0"/>
              <a:t>group, click the </a:t>
            </a:r>
            <a:r>
              <a:rPr lang="en-US" sz="1200" b="1" baseline="0" dirty="0" smtClean="0"/>
              <a:t>Format Shape </a:t>
            </a:r>
            <a:r>
              <a:rPr lang="en-US" sz="1200" b="0" baseline="0" dirty="0" smtClean="0"/>
              <a:t>dialog box launcher. In the </a:t>
            </a:r>
            <a:r>
              <a:rPr lang="en-US" sz="1200" b="1" baseline="0" dirty="0" smtClean="0"/>
              <a:t>Format Shape </a:t>
            </a:r>
            <a:r>
              <a:rPr lang="en-US" sz="1200" b="0" baseline="0" dirty="0" smtClean="0"/>
              <a:t>dialog box, in the left pane, click </a:t>
            </a:r>
            <a:r>
              <a:rPr lang="en-US" sz="1200" b="1" baseline="0" dirty="0" smtClean="0"/>
              <a:t>Text Box</a:t>
            </a:r>
            <a:r>
              <a:rPr lang="en-US" sz="1200" b="0" baseline="0" dirty="0" smtClean="0"/>
              <a:t>. In the </a:t>
            </a:r>
            <a:r>
              <a:rPr lang="en-US" sz="1200" b="1" baseline="0" dirty="0" smtClean="0"/>
              <a:t>Text Box </a:t>
            </a:r>
            <a:r>
              <a:rPr lang="en-US" sz="1200" b="0" baseline="0" dirty="0" smtClean="0"/>
              <a:t>pane, under </a:t>
            </a:r>
            <a:r>
              <a:rPr lang="en-US" sz="1200" b="1" baseline="0" dirty="0" smtClean="0"/>
              <a:t>Internal margin</a:t>
            </a:r>
            <a:r>
              <a:rPr lang="en-US" sz="1200" b="0" baseline="0" dirty="0" smtClean="0"/>
              <a:t>, do the following:</a:t>
            </a:r>
          </a:p>
          <a:p>
            <a:pPr marL="685800" lvl="1" indent="-228600">
              <a:buFont typeface="Arial" pitchFamily="34" charset="0"/>
              <a:buChar char="•"/>
            </a:pPr>
            <a:r>
              <a:rPr lang="en-US" sz="1200" b="0" baseline="0" dirty="0" smtClean="0"/>
              <a:t>In the </a:t>
            </a:r>
            <a:r>
              <a:rPr lang="en-US" sz="1200" b="1" baseline="0" dirty="0" smtClean="0"/>
              <a:t>Left</a:t>
            </a:r>
            <a:r>
              <a:rPr lang="en-US" sz="1200" b="0" baseline="0" dirty="0" smtClean="0"/>
              <a:t> box, enter </a:t>
            </a:r>
            <a:r>
              <a:rPr lang="en-US" sz="1200" b="1" baseline="0" dirty="0" smtClean="0"/>
              <a:t>0.1”</a:t>
            </a:r>
            <a:r>
              <a:rPr lang="en-US" sz="1200" b="0" baseline="0" dirty="0" smtClean="0"/>
              <a:t>.</a:t>
            </a:r>
          </a:p>
          <a:p>
            <a:pPr marL="685800" lvl="1" indent="-228600">
              <a:buFont typeface="Arial" pitchFamily="34" charset="0"/>
              <a:buChar char="•"/>
            </a:pPr>
            <a:r>
              <a:rPr lang="en-US" sz="1200" b="0" baseline="0" dirty="0" smtClean="0"/>
              <a:t>In the </a:t>
            </a:r>
            <a:r>
              <a:rPr lang="en-US" sz="1200" b="1" baseline="0" dirty="0" smtClean="0"/>
              <a:t>Top</a:t>
            </a:r>
            <a:r>
              <a:rPr lang="en-US" sz="1200" b="0" baseline="0" dirty="0" smtClean="0"/>
              <a:t> box, enter </a:t>
            </a:r>
            <a:r>
              <a:rPr lang="en-US" sz="1200" b="1" baseline="0" dirty="0" smtClean="0"/>
              <a:t>0.2”</a:t>
            </a:r>
            <a:r>
              <a:rPr lang="en-US" sz="1200" b="0" baseline="0" dirty="0" smtClean="0"/>
              <a:t>.</a:t>
            </a:r>
          </a:p>
          <a:p>
            <a:pPr marL="685800" lvl="1" indent="-228600">
              <a:buFont typeface="Arial" pitchFamily="34" charset="0"/>
              <a:buChar char="•"/>
            </a:pPr>
            <a:r>
              <a:rPr lang="en-US" sz="1200" b="0" baseline="0" dirty="0" smtClean="0"/>
              <a:t>In the </a:t>
            </a:r>
            <a:r>
              <a:rPr lang="en-US" sz="1200" b="1" baseline="0" dirty="0" smtClean="0"/>
              <a:t>Right</a:t>
            </a:r>
            <a:r>
              <a:rPr lang="en-US" sz="1200" b="0" baseline="0" dirty="0" smtClean="0"/>
              <a:t> box, enter </a:t>
            </a:r>
            <a:r>
              <a:rPr lang="en-US" sz="1200" b="1" baseline="0" dirty="0" smtClean="0"/>
              <a:t>0.1”</a:t>
            </a:r>
            <a:r>
              <a:rPr lang="en-US" sz="1200" b="0" baseline="0" dirty="0" smtClean="0"/>
              <a:t>.</a:t>
            </a:r>
          </a:p>
          <a:p>
            <a:pPr marL="685800" lvl="1" indent="-228600">
              <a:buFont typeface="Arial" pitchFamily="34" charset="0"/>
              <a:buChar char="•"/>
            </a:pPr>
            <a:r>
              <a:rPr lang="en-US" sz="1200" b="0" baseline="0" dirty="0" smtClean="0"/>
              <a:t>In the </a:t>
            </a:r>
            <a:r>
              <a:rPr lang="en-US" sz="1200" b="1" baseline="0" dirty="0" smtClean="0"/>
              <a:t>Bottom</a:t>
            </a:r>
            <a:r>
              <a:rPr lang="en-US" sz="1200" b="0" baseline="0" dirty="0" smtClean="0"/>
              <a:t> box, enter </a:t>
            </a:r>
            <a:r>
              <a:rPr lang="en-US" sz="1200" b="1" baseline="0" dirty="0" smtClean="0"/>
              <a:t>0.1”</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16"/>
              <a:tabLst/>
              <a:defRPr/>
            </a:pPr>
            <a:r>
              <a:rPr lang="en-US" sz="1200" baseline="0" dirty="0" smtClean="0"/>
              <a:t>Select the first bulleted-list rectangle from the left. </a:t>
            </a:r>
            <a:r>
              <a:rPr lang="en-US" sz="1200" b="0" baseline="0" dirty="0" smtClean="0"/>
              <a:t>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Shape Styles </a:t>
            </a:r>
            <a:r>
              <a:rPr lang="en-US" sz="1200" baseline="0" dirty="0" smtClean="0"/>
              <a:t>group, click the arrow next to </a:t>
            </a:r>
            <a:r>
              <a:rPr lang="en-US" sz="1200" b="1" baseline="0" dirty="0" smtClean="0"/>
              <a:t>Shape Fill</a:t>
            </a:r>
            <a:r>
              <a:rPr lang="en-US" sz="1200" b="0" baseline="0" dirty="0" smtClean="0"/>
              <a:t>, point to</a:t>
            </a:r>
            <a:r>
              <a:rPr lang="en-US" sz="1200" b="1" baseline="0" dirty="0" smtClean="0"/>
              <a:t> Gradient</a:t>
            </a:r>
            <a:r>
              <a:rPr lang="en-US" sz="1200" b="0" baseline="0" dirty="0" smtClean="0"/>
              <a:t>, and then click </a:t>
            </a:r>
            <a:r>
              <a:rPr lang="en-US" sz="1200" b="1" baseline="0" dirty="0" smtClean="0"/>
              <a:t>More Gradients</a:t>
            </a:r>
            <a:r>
              <a:rPr lang="en-US" sz="1200" b="0" baseline="0" dirty="0" smtClean="0"/>
              <a:t>. In the </a:t>
            </a:r>
            <a:r>
              <a:rPr lang="en-US" sz="1200" b="1" baseline="0" dirty="0" smtClean="0"/>
              <a:t>Format Shape </a:t>
            </a:r>
            <a:r>
              <a:rPr lang="en-US" sz="1200" b="0" baseline="0" dirty="0" smtClean="0"/>
              <a:t>dialog box, in the left pane, click </a:t>
            </a:r>
            <a:r>
              <a:rPr lang="en-US" sz="1200" b="1" baseline="0" dirty="0" smtClean="0"/>
              <a:t>Fill</a:t>
            </a:r>
            <a:r>
              <a:rPr lang="en-US" sz="1200" b="0" baseline="0" dirty="0" smtClean="0"/>
              <a:t>, select </a:t>
            </a:r>
            <a:r>
              <a:rPr lang="en-US" sz="1200" b="1" baseline="0" dirty="0" smtClean="0"/>
              <a:t>Gradient fill </a:t>
            </a:r>
            <a:r>
              <a:rPr lang="en-US" sz="1200" b="0" baseline="0" dirty="0" smtClean="0"/>
              <a:t>in the </a:t>
            </a:r>
            <a:r>
              <a:rPr lang="en-US" sz="1200" b="1" baseline="0" dirty="0" smtClean="0"/>
              <a:t>Fill </a:t>
            </a:r>
            <a:r>
              <a:rPr lang="en-US" sz="1200" b="0" baseline="0" dirty="0" smtClean="0"/>
              <a:t>pane,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Type </a:t>
            </a:r>
            <a:r>
              <a:rPr lang="en-US" sz="1200" b="0" baseline="0" dirty="0" smtClean="0"/>
              <a:t>list, select </a:t>
            </a:r>
            <a:r>
              <a:rPr lang="en-US" sz="1200" b="1" baseline="0" dirty="0" smtClean="0"/>
              <a:t>Linear</a:t>
            </a:r>
            <a:r>
              <a:rPr lang="en-US" sz="1200" b="0" baseline="0" dirty="0" smtClean="0"/>
              <a:t>.</a:t>
            </a:r>
            <a:r>
              <a:rPr lang="en-US" sz="1200" b="1"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Click the button next to </a:t>
            </a:r>
            <a:r>
              <a:rPr lang="en-US" sz="1200" b="1" baseline="0" dirty="0" smtClean="0"/>
              <a:t>Direction</a:t>
            </a:r>
            <a:r>
              <a:rPr lang="en-US" sz="1200" b="0" baseline="0" dirty="0" smtClean="0"/>
              <a:t>, and then click </a:t>
            </a:r>
            <a:r>
              <a:rPr lang="en-US" sz="1200" b="1" baseline="0" dirty="0" smtClean="0"/>
              <a:t>Linear Down </a:t>
            </a:r>
            <a:r>
              <a:rPr lang="en-US" sz="1200" b="0" baseline="0" dirty="0" smtClean="0"/>
              <a:t>(first row, second option from the left).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two stops appear in the slider.</a:t>
            </a:r>
          </a:p>
          <a:p>
            <a:pPr marL="228600" indent="-228600">
              <a:buFont typeface="+mj-lt"/>
              <a:buAutoNum type="arabicPeriod" startAt="17"/>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225</a:t>
            </a:r>
            <a:r>
              <a:rPr lang="en-US" sz="1200" dirty="0" smtClean="0"/>
              <a:t>, Green: </a:t>
            </a:r>
            <a:r>
              <a:rPr lang="en-US" sz="1200" b="1" baseline="0" dirty="0" smtClean="0"/>
              <a:t>222</a:t>
            </a:r>
            <a:r>
              <a:rPr lang="en-US" sz="1200" dirty="0" smtClean="0"/>
              <a:t>, Blue: </a:t>
            </a:r>
            <a:r>
              <a:rPr lang="en-US" sz="1200" b="1" baseline="0" dirty="0" smtClean="0"/>
              <a:t>215</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0%</a:t>
            </a:r>
            <a:r>
              <a:rPr lang="en-US" sz="1200" b="0" kern="1200" baseline="0" dirty="0" smtClean="0">
                <a:solidFill>
                  <a:schemeClr val="tx1"/>
                </a:solidFill>
                <a:latin typeface="+mn-lt"/>
                <a:ea typeface="+mn-ea"/>
                <a:cs typeface="+mn-cs"/>
              </a:rPr>
              <a:t>.</a:t>
            </a:r>
            <a:endParaRPr lang="en-US" sz="1200" dirty="0" smtClean="0"/>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last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225</a:t>
            </a:r>
            <a:r>
              <a:rPr lang="en-US" sz="1200" dirty="0" smtClean="0"/>
              <a:t>, Green: </a:t>
            </a:r>
            <a:r>
              <a:rPr lang="en-US" sz="1200" b="1" baseline="0" dirty="0" smtClean="0"/>
              <a:t>222</a:t>
            </a:r>
            <a:r>
              <a:rPr lang="en-US" sz="1200" dirty="0" smtClean="0"/>
              <a:t>, Blue: </a:t>
            </a:r>
            <a:r>
              <a:rPr lang="en-US" sz="1200" b="1" baseline="0" dirty="0" smtClean="0"/>
              <a:t>215</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100%</a:t>
            </a:r>
            <a:r>
              <a:rPr lang="en-US" sz="1200" b="0" kern="1200" baseline="0" dirty="0" smtClean="0">
                <a:solidFill>
                  <a:schemeClr val="tx1"/>
                </a:solidFill>
                <a:latin typeface="+mn-lt"/>
                <a:ea typeface="+mn-ea"/>
                <a:cs typeface="+mn-cs"/>
              </a:rPr>
              <a:t>.</a:t>
            </a:r>
            <a:endParaRPr lang="en-US" sz="1200" dirty="0" smtClean="0"/>
          </a:p>
          <a:p>
            <a:pPr marL="228600" lvl="0" indent="-228600">
              <a:buFont typeface="+mj-lt"/>
              <a:buAutoNum type="arabicPeriod" startAt="18"/>
            </a:pPr>
            <a:r>
              <a:rPr lang="en-US" sz="1200" baseline="0" dirty="0" smtClean="0"/>
              <a:t>Select the second bulleted-list rectangle from the left. </a:t>
            </a:r>
            <a:r>
              <a:rPr lang="en-US" sz="1200" b="0" baseline="0" dirty="0" smtClean="0"/>
              <a:t>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Shape Styles </a:t>
            </a:r>
            <a:r>
              <a:rPr lang="en-US" sz="1200" baseline="0" dirty="0" smtClean="0"/>
              <a:t>group, click the arrow next to </a:t>
            </a:r>
            <a:r>
              <a:rPr lang="en-US" sz="1200" b="1" baseline="0" dirty="0" smtClean="0"/>
              <a:t>Shape Fill</a:t>
            </a:r>
            <a:r>
              <a:rPr lang="en-US" sz="1200" b="0" baseline="0" dirty="0" smtClean="0"/>
              <a:t>, point to</a:t>
            </a:r>
            <a:r>
              <a:rPr lang="en-US" sz="1200" b="1" baseline="0" dirty="0" smtClean="0"/>
              <a:t> Gradient</a:t>
            </a:r>
            <a:r>
              <a:rPr lang="en-US" sz="1200" b="0" baseline="0" dirty="0" smtClean="0"/>
              <a:t>, and then click </a:t>
            </a:r>
            <a:r>
              <a:rPr lang="en-US" sz="1200" b="1" baseline="0" dirty="0" smtClean="0"/>
              <a:t>More Gradients</a:t>
            </a:r>
            <a:r>
              <a:rPr lang="en-US" sz="1200" b="0" baseline="0" dirty="0" smtClean="0"/>
              <a:t>. In the </a:t>
            </a:r>
            <a:r>
              <a:rPr lang="en-US" sz="1200" b="1" baseline="0" dirty="0" smtClean="0"/>
              <a:t>Format Shape </a:t>
            </a:r>
            <a:r>
              <a:rPr lang="en-US" sz="1200" b="0" baseline="0" dirty="0" smtClean="0"/>
              <a:t>dialog box, in the left pane, click </a:t>
            </a:r>
            <a:r>
              <a:rPr lang="en-US" sz="1200" b="1" baseline="0" dirty="0" smtClean="0"/>
              <a:t>Fill</a:t>
            </a:r>
            <a:r>
              <a:rPr lang="en-US" sz="1200" b="0" baseline="0" dirty="0" smtClean="0"/>
              <a:t>, select </a:t>
            </a:r>
            <a:r>
              <a:rPr lang="en-US" sz="1200" b="1" baseline="0" dirty="0" smtClean="0"/>
              <a:t>Gradient fill </a:t>
            </a:r>
            <a:r>
              <a:rPr lang="en-US" sz="1200" b="0" baseline="0" dirty="0" smtClean="0"/>
              <a:t>in the </a:t>
            </a:r>
            <a:r>
              <a:rPr lang="en-US" sz="1200" b="1" baseline="0" dirty="0" smtClean="0"/>
              <a:t>Fill </a:t>
            </a:r>
            <a:r>
              <a:rPr lang="en-US" sz="1200" b="0" baseline="0" dirty="0" smtClean="0"/>
              <a:t>pane,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Type </a:t>
            </a:r>
            <a:r>
              <a:rPr lang="en-US" sz="1200" b="0" baseline="0" dirty="0" smtClean="0"/>
              <a:t>list, select </a:t>
            </a:r>
            <a:r>
              <a:rPr lang="en-US" sz="1200" b="1" baseline="0" dirty="0" smtClean="0"/>
              <a:t>Linear</a:t>
            </a:r>
            <a:r>
              <a:rPr lang="en-US" sz="1200" b="0" baseline="0" dirty="0" smtClean="0"/>
              <a:t>.</a:t>
            </a:r>
            <a:r>
              <a:rPr lang="en-US" sz="1200" b="1"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Click the button next to </a:t>
            </a:r>
            <a:r>
              <a:rPr lang="en-US" sz="1200" b="1" baseline="0" dirty="0" smtClean="0"/>
              <a:t>Direction</a:t>
            </a:r>
            <a:r>
              <a:rPr lang="en-US" sz="1200" b="0" baseline="0" dirty="0" smtClean="0"/>
              <a:t>, and then click </a:t>
            </a:r>
            <a:r>
              <a:rPr lang="en-US" sz="1200" b="1" baseline="0" dirty="0" smtClean="0"/>
              <a:t>Linear Down </a:t>
            </a:r>
            <a:r>
              <a:rPr lang="en-US" sz="1200" b="0" baseline="0" dirty="0" smtClean="0"/>
              <a:t>(first row, second option from the left).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two stops appear in the slider.</a:t>
            </a:r>
          </a:p>
          <a:p>
            <a:pPr marL="228600" indent="-228600">
              <a:buFont typeface="+mj-lt"/>
              <a:buAutoNum type="arabicPeriod" startAt="19"/>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222</a:t>
            </a:r>
            <a:r>
              <a:rPr lang="en-US" sz="1200" dirty="0" smtClean="0"/>
              <a:t>, Green: </a:t>
            </a:r>
            <a:r>
              <a:rPr lang="en-US" sz="1200" b="1" baseline="0" dirty="0" smtClean="0"/>
              <a:t>225</a:t>
            </a:r>
            <a:r>
              <a:rPr lang="en-US" sz="1200" dirty="0" smtClean="0"/>
              <a:t>, Blue: </a:t>
            </a:r>
            <a:r>
              <a:rPr lang="en-US" sz="1200" b="1" baseline="0" dirty="0" smtClean="0"/>
              <a:t>219</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0%</a:t>
            </a:r>
            <a:r>
              <a:rPr lang="en-US" sz="1200" b="0" kern="1200" baseline="0" dirty="0" smtClean="0">
                <a:solidFill>
                  <a:schemeClr val="tx1"/>
                </a:solidFill>
                <a:latin typeface="+mn-lt"/>
                <a:ea typeface="+mn-ea"/>
                <a:cs typeface="+mn-cs"/>
              </a:rPr>
              <a:t>.</a:t>
            </a:r>
            <a:endParaRPr lang="en-US" sz="1200" dirty="0" smtClean="0"/>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last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222</a:t>
            </a:r>
            <a:r>
              <a:rPr lang="en-US" sz="1200" dirty="0" smtClean="0"/>
              <a:t>, Green: </a:t>
            </a:r>
            <a:r>
              <a:rPr lang="en-US" sz="1200" b="1" baseline="0" dirty="0" smtClean="0"/>
              <a:t>225</a:t>
            </a:r>
            <a:r>
              <a:rPr lang="en-US" sz="1200" dirty="0" smtClean="0"/>
              <a:t>, Blue: </a:t>
            </a:r>
            <a:r>
              <a:rPr lang="en-US" sz="1200" b="1" baseline="0" dirty="0" smtClean="0"/>
              <a:t>219</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100%</a:t>
            </a:r>
            <a:r>
              <a:rPr lang="en-US" sz="1200" b="0" kern="1200" baseline="0" dirty="0" smtClean="0">
                <a:solidFill>
                  <a:schemeClr val="tx1"/>
                </a:solidFill>
                <a:latin typeface="+mn-lt"/>
                <a:ea typeface="+mn-ea"/>
                <a:cs typeface="+mn-cs"/>
              </a:rPr>
              <a:t>.</a:t>
            </a:r>
            <a:endParaRPr lang="en-US" sz="1200" dirty="0" smtClean="0"/>
          </a:p>
          <a:p>
            <a:pPr marL="228600" lvl="0" indent="-228600">
              <a:buFont typeface="+mj-lt"/>
              <a:buAutoNum type="arabicPeriod" startAt="20"/>
            </a:pPr>
            <a:r>
              <a:rPr lang="en-US" sz="1200" baseline="0" dirty="0" smtClean="0"/>
              <a:t>Select the third bulleted-list rectangle from the left. </a:t>
            </a:r>
            <a:r>
              <a:rPr lang="en-US" sz="1200" b="0" baseline="0" dirty="0" smtClean="0"/>
              <a:t>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Shape Styles </a:t>
            </a:r>
            <a:r>
              <a:rPr lang="en-US" sz="1200" baseline="0" dirty="0" smtClean="0"/>
              <a:t>group, click the arrow next to </a:t>
            </a:r>
            <a:r>
              <a:rPr lang="en-US" sz="1200" b="1" baseline="0" dirty="0" smtClean="0"/>
              <a:t>Shape Fill</a:t>
            </a:r>
            <a:r>
              <a:rPr lang="en-US" sz="1200" b="0" baseline="0" dirty="0" smtClean="0"/>
              <a:t>, point to</a:t>
            </a:r>
            <a:r>
              <a:rPr lang="en-US" sz="1200" b="1" baseline="0" dirty="0" smtClean="0"/>
              <a:t> Gradient</a:t>
            </a:r>
            <a:r>
              <a:rPr lang="en-US" sz="1200" b="0" baseline="0" dirty="0" smtClean="0"/>
              <a:t>, and then click </a:t>
            </a:r>
            <a:r>
              <a:rPr lang="en-US" sz="1200" b="1" baseline="0" dirty="0" smtClean="0"/>
              <a:t>More Gradients</a:t>
            </a:r>
            <a:r>
              <a:rPr lang="en-US" sz="1200" b="0" baseline="0" dirty="0" smtClean="0"/>
              <a:t>. In the </a:t>
            </a:r>
            <a:r>
              <a:rPr lang="en-US" sz="1200" b="1" baseline="0" dirty="0" smtClean="0"/>
              <a:t>Format Shape </a:t>
            </a:r>
            <a:r>
              <a:rPr lang="en-US" sz="1200" b="0" baseline="0" dirty="0" smtClean="0"/>
              <a:t>dialog box, in the left pane, click </a:t>
            </a:r>
            <a:r>
              <a:rPr lang="en-US" sz="1200" b="1" baseline="0" dirty="0" smtClean="0"/>
              <a:t>Fill</a:t>
            </a:r>
            <a:r>
              <a:rPr lang="en-US" sz="1200" b="0" baseline="0" dirty="0" smtClean="0"/>
              <a:t>, select </a:t>
            </a:r>
            <a:r>
              <a:rPr lang="en-US" sz="1200" b="1" baseline="0" dirty="0" smtClean="0"/>
              <a:t>Gradient fill </a:t>
            </a:r>
            <a:r>
              <a:rPr lang="en-US" sz="1200" b="0" baseline="0" dirty="0" smtClean="0"/>
              <a:t>in the </a:t>
            </a:r>
            <a:r>
              <a:rPr lang="en-US" sz="1200" b="1" baseline="0" dirty="0" smtClean="0"/>
              <a:t>Fill </a:t>
            </a:r>
            <a:r>
              <a:rPr lang="en-US" sz="1200" b="0" baseline="0" dirty="0" smtClean="0"/>
              <a:t>pane,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Type </a:t>
            </a:r>
            <a:r>
              <a:rPr lang="en-US" sz="1200" b="0" baseline="0" dirty="0" smtClean="0"/>
              <a:t>list, select </a:t>
            </a:r>
            <a:r>
              <a:rPr lang="en-US" sz="1200" b="1" baseline="0" dirty="0" smtClean="0"/>
              <a:t>Linear</a:t>
            </a:r>
            <a:r>
              <a:rPr lang="en-US" sz="1200" b="0" baseline="0" dirty="0" smtClean="0"/>
              <a:t>.</a:t>
            </a:r>
            <a:r>
              <a:rPr lang="en-US" sz="1200" b="1"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Click the button next to </a:t>
            </a:r>
            <a:r>
              <a:rPr lang="en-US" sz="1200" b="1" baseline="0" dirty="0" smtClean="0"/>
              <a:t>Direction</a:t>
            </a:r>
            <a:r>
              <a:rPr lang="en-US" sz="1200" b="0" baseline="0" dirty="0" smtClean="0"/>
              <a:t>, and then click </a:t>
            </a:r>
            <a:r>
              <a:rPr lang="en-US" sz="1200" b="1" baseline="0" dirty="0" smtClean="0"/>
              <a:t>Linear Down </a:t>
            </a:r>
            <a:r>
              <a:rPr lang="en-US" sz="1200" b="0" baseline="0" dirty="0" smtClean="0"/>
              <a:t>(first row, second option from the left).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two stops appear in the slider.</a:t>
            </a:r>
          </a:p>
          <a:p>
            <a:pPr marL="228600" indent="-228600">
              <a:buFont typeface="+mj-lt"/>
              <a:buAutoNum type="arabicPeriod" startAt="21"/>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a:t>
            </a:r>
            <a:r>
              <a:rPr lang="en-US" sz="1200" b="0" kern="1200" baseline="0" dirty="0" smtClean="0">
                <a:solidFill>
                  <a:schemeClr val="tx1"/>
                </a:solidFill>
                <a:latin typeface="+mn-lt"/>
                <a:ea typeface="+mn-ea"/>
                <a:cs typeface="+mn-cs"/>
              </a:rPr>
              <a:t>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214</a:t>
            </a:r>
            <a:r>
              <a:rPr lang="en-US" sz="1200" dirty="0" smtClean="0"/>
              <a:t>, Green: </a:t>
            </a:r>
            <a:r>
              <a:rPr lang="en-US" sz="1200" b="1" baseline="0" dirty="0" smtClean="0"/>
              <a:t>220</a:t>
            </a:r>
            <a:r>
              <a:rPr lang="en-US" sz="1200" dirty="0" smtClean="0"/>
              <a:t>, Blue: </a:t>
            </a:r>
            <a:r>
              <a:rPr lang="en-US" sz="1200" b="1" baseline="0" dirty="0" smtClean="0"/>
              <a:t>218</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0%</a:t>
            </a:r>
            <a:r>
              <a:rPr lang="en-US" sz="1200" b="0" kern="1200" baseline="0" dirty="0" smtClean="0">
                <a:solidFill>
                  <a:schemeClr val="tx1"/>
                </a:solidFill>
                <a:latin typeface="+mn-lt"/>
                <a:ea typeface="+mn-ea"/>
                <a:cs typeface="+mn-cs"/>
              </a:rPr>
              <a:t>.</a:t>
            </a:r>
            <a:endParaRPr lang="en-US" sz="1200" dirty="0" smtClean="0"/>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a:t>
            </a:r>
            <a:r>
              <a:rPr lang="en-US" sz="1200" b="0" kern="1200" baseline="0" dirty="0" smtClean="0">
                <a:solidFill>
                  <a:schemeClr val="tx1"/>
                </a:solidFill>
                <a:latin typeface="+mn-lt"/>
                <a:ea typeface="+mn-ea"/>
                <a:cs typeface="+mn-cs"/>
              </a:rPr>
              <a:t> last stop in the slider,</a:t>
            </a:r>
            <a:r>
              <a:rPr lang="en-US" sz="1200" b="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214</a:t>
            </a:r>
            <a:r>
              <a:rPr lang="en-US" sz="1200" dirty="0" smtClean="0"/>
              <a:t>, Green: </a:t>
            </a:r>
            <a:r>
              <a:rPr lang="en-US" sz="1200" b="1" baseline="0" dirty="0" smtClean="0"/>
              <a:t>220</a:t>
            </a:r>
            <a:r>
              <a:rPr lang="en-US" sz="1200" dirty="0" smtClean="0"/>
              <a:t>, Blue: </a:t>
            </a:r>
            <a:r>
              <a:rPr lang="en-US" sz="1200" b="1" baseline="0" dirty="0" smtClean="0"/>
              <a:t>218</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100%</a:t>
            </a:r>
            <a:r>
              <a:rPr lang="en-US" sz="1200" b="0" kern="1200" baseline="0" dirty="0" smtClean="0">
                <a:solidFill>
                  <a:schemeClr val="tx1"/>
                </a:solidFill>
                <a:latin typeface="+mn-lt"/>
                <a:ea typeface="+mn-ea"/>
                <a:cs typeface="+mn-cs"/>
              </a:rPr>
              <a:t>.</a:t>
            </a:r>
            <a:endParaRPr lang="en-US" sz="1200" dirty="0" smtClean="0"/>
          </a:p>
          <a:p>
            <a:pPr marL="228600" lvl="0" indent="-228600">
              <a:buFont typeface="+mj-lt"/>
              <a:buAutoNum type="arabicPeriod" startAt="22"/>
            </a:pPr>
            <a:r>
              <a:rPr lang="en-US" sz="1200" baseline="0" dirty="0" smtClean="0"/>
              <a:t>Select the fourth bulleted-list rectangle from the left. </a:t>
            </a:r>
            <a:r>
              <a:rPr lang="en-US" sz="1200" b="0" baseline="0" dirty="0" smtClean="0"/>
              <a:t>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Shape Styles </a:t>
            </a:r>
            <a:r>
              <a:rPr lang="en-US" sz="1200" baseline="0" dirty="0" smtClean="0"/>
              <a:t>group, click the arrow next to </a:t>
            </a:r>
            <a:r>
              <a:rPr lang="en-US" sz="1200" b="1" baseline="0" dirty="0" smtClean="0"/>
              <a:t>Shape Fill</a:t>
            </a:r>
            <a:r>
              <a:rPr lang="en-US" sz="1200" b="0" baseline="0" dirty="0" smtClean="0"/>
              <a:t>, point to</a:t>
            </a:r>
            <a:r>
              <a:rPr lang="en-US" sz="1200" b="1" baseline="0" dirty="0" smtClean="0"/>
              <a:t> Gradient</a:t>
            </a:r>
            <a:r>
              <a:rPr lang="en-US" sz="1200" b="0" baseline="0" dirty="0" smtClean="0"/>
              <a:t>, and then click </a:t>
            </a:r>
            <a:r>
              <a:rPr lang="en-US" sz="1200" b="1" baseline="0" dirty="0" smtClean="0"/>
              <a:t>More Gradients</a:t>
            </a:r>
            <a:r>
              <a:rPr lang="en-US" sz="1200" b="0" baseline="0" dirty="0" smtClean="0"/>
              <a:t>. In the </a:t>
            </a:r>
            <a:r>
              <a:rPr lang="en-US" sz="1200" b="1" baseline="0" dirty="0" smtClean="0"/>
              <a:t>Format Shape </a:t>
            </a:r>
            <a:r>
              <a:rPr lang="en-US" sz="1200" b="0" baseline="0" dirty="0" smtClean="0"/>
              <a:t>dialog box, in the left pane, click </a:t>
            </a:r>
            <a:r>
              <a:rPr lang="en-US" sz="1200" b="1" baseline="0" dirty="0" smtClean="0"/>
              <a:t>Fill</a:t>
            </a:r>
            <a:r>
              <a:rPr lang="en-US" sz="1200" b="0" baseline="0" dirty="0" smtClean="0"/>
              <a:t>, select </a:t>
            </a:r>
            <a:r>
              <a:rPr lang="en-US" sz="1200" b="1" baseline="0" dirty="0" smtClean="0"/>
              <a:t>Gradient fill </a:t>
            </a:r>
            <a:r>
              <a:rPr lang="en-US" sz="1200" b="0" baseline="0" dirty="0" smtClean="0"/>
              <a:t>in the </a:t>
            </a:r>
            <a:r>
              <a:rPr lang="en-US" sz="1200" b="1" baseline="0" dirty="0" smtClean="0"/>
              <a:t>Fill </a:t>
            </a:r>
            <a:r>
              <a:rPr lang="en-US" sz="1200" b="0" baseline="0" dirty="0" smtClean="0"/>
              <a:t>pane,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Type </a:t>
            </a:r>
            <a:r>
              <a:rPr lang="en-US" sz="1200" b="0" baseline="0" dirty="0" smtClean="0"/>
              <a:t>list, select </a:t>
            </a:r>
            <a:r>
              <a:rPr lang="en-US" sz="1200" b="1" baseline="0" dirty="0" smtClean="0"/>
              <a:t>Linear</a:t>
            </a:r>
            <a:r>
              <a:rPr lang="en-US" sz="1200" b="0" baseline="0" dirty="0" smtClean="0"/>
              <a:t>.</a:t>
            </a:r>
            <a:r>
              <a:rPr lang="en-US" sz="1200" b="1"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Click the button next to </a:t>
            </a:r>
            <a:r>
              <a:rPr lang="en-US" sz="1200" b="1" baseline="0" dirty="0" smtClean="0"/>
              <a:t>Direction</a:t>
            </a:r>
            <a:r>
              <a:rPr lang="en-US" sz="1200" b="0" baseline="0" dirty="0" smtClean="0"/>
              <a:t>, and then click </a:t>
            </a:r>
            <a:r>
              <a:rPr lang="en-US" sz="1200" b="1" baseline="0" dirty="0" smtClean="0"/>
              <a:t>Linear Down </a:t>
            </a:r>
            <a:r>
              <a:rPr lang="en-US" sz="1200" b="0" baseline="0" dirty="0" smtClean="0"/>
              <a:t>(first row, second option from the left).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two stops appear in the slider.</a:t>
            </a:r>
          </a:p>
          <a:p>
            <a:pPr marL="228600" indent="-228600">
              <a:buFont typeface="+mj-lt"/>
              <a:buAutoNum type="arabicPeriod" startAt="23"/>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216</a:t>
            </a:r>
            <a:r>
              <a:rPr lang="en-US" sz="1200" dirty="0" smtClean="0"/>
              <a:t>, Green: </a:t>
            </a:r>
            <a:r>
              <a:rPr lang="en-US" sz="1200" b="1" baseline="0" dirty="0" smtClean="0"/>
              <a:t>217</a:t>
            </a:r>
            <a:r>
              <a:rPr lang="en-US" sz="1200" dirty="0" smtClean="0"/>
              <a:t>, Blue: </a:t>
            </a:r>
            <a:r>
              <a:rPr lang="en-US" sz="1200" b="1" baseline="0" dirty="0" smtClean="0"/>
              <a:t>218</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0%</a:t>
            </a:r>
            <a:r>
              <a:rPr lang="en-US" sz="1200" b="0" kern="1200" baseline="0" dirty="0" smtClean="0">
                <a:solidFill>
                  <a:schemeClr val="tx1"/>
                </a:solidFill>
                <a:latin typeface="+mn-lt"/>
                <a:ea typeface="+mn-ea"/>
                <a:cs typeface="+mn-cs"/>
              </a:rPr>
              <a:t>.</a:t>
            </a:r>
            <a:endParaRPr lang="en-US" sz="1200" dirty="0" smtClean="0"/>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last stop in the slider, </a:t>
            </a:r>
            <a:r>
              <a:rPr lang="en-US" sz="1200" kern="1200" dirty="0" smtClean="0">
                <a:solidFill>
                  <a:schemeClr val="tx1"/>
                </a:solidFill>
                <a:latin typeface="+mn-lt"/>
                <a:ea typeface="+mn-ea"/>
                <a:cs typeface="+mn-cs"/>
              </a:rPr>
              <a:t>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216</a:t>
            </a:r>
            <a:r>
              <a:rPr lang="en-US" sz="1200" dirty="0" smtClean="0"/>
              <a:t>, Green: </a:t>
            </a:r>
            <a:r>
              <a:rPr lang="en-US" sz="1200" b="1" baseline="0" dirty="0" smtClean="0"/>
              <a:t>217</a:t>
            </a:r>
            <a:r>
              <a:rPr lang="en-US" sz="1200" dirty="0" smtClean="0"/>
              <a:t>, Blue: </a:t>
            </a:r>
            <a:r>
              <a:rPr lang="en-US" sz="1200" b="1" baseline="0" dirty="0" smtClean="0"/>
              <a:t>218</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100%</a:t>
            </a:r>
            <a:r>
              <a:rPr lang="en-US" sz="1200" b="0" kern="1200" baseline="0" dirty="0" smtClean="0">
                <a:solidFill>
                  <a:schemeClr val="tx1"/>
                </a:solidFill>
                <a:latin typeface="+mn-lt"/>
                <a:ea typeface="+mn-ea"/>
                <a:cs typeface="+mn-cs"/>
              </a:rPr>
              <a:t>.</a:t>
            </a:r>
            <a:endParaRPr lang="en-US" sz="1200" dirty="0" smtClean="0"/>
          </a:p>
          <a:p>
            <a:pPr marL="1257300" marR="0" lvl="2" indent="-342900" algn="l" defTabSz="914400" rtl="0" eaLnBrk="1" fontAlgn="auto" latinLnBrk="0" hangingPunct="1">
              <a:lnSpc>
                <a:spcPct val="100000"/>
              </a:lnSpc>
              <a:spcBef>
                <a:spcPts val="0"/>
              </a:spcBef>
              <a:spcAft>
                <a:spcPts val="0"/>
              </a:spcAft>
              <a:buClrTx/>
              <a:buSzTx/>
              <a:buFont typeface="+mj-lt"/>
              <a:buNone/>
              <a:tabLst/>
              <a:defRPr/>
            </a:pPr>
            <a:endParaRPr lang="en-US" sz="1200" b="0" baseline="0" dirty="0" smtClean="0"/>
          </a:p>
          <a:p>
            <a:endParaRPr lang="en-US" sz="1200" dirty="0" smtClean="0"/>
          </a:p>
          <a:p>
            <a:r>
              <a:rPr lang="en-US" sz="1200" dirty="0" smtClean="0"/>
              <a:t>To reproduce</a:t>
            </a:r>
            <a:r>
              <a:rPr lang="en-US" sz="1200" baseline="0" dirty="0" smtClean="0"/>
              <a:t> the animation effects on this slide, do the following:</a:t>
            </a:r>
            <a:endParaRPr lang="en-US" sz="1200" dirty="0" smtClean="0"/>
          </a:p>
          <a:p>
            <a:pPr marL="228600" indent="-228600">
              <a:buFont typeface="+mj-lt"/>
              <a:buAutoNum type="arabicPeriod"/>
            </a:pPr>
            <a:r>
              <a:rPr lang="en-US" sz="1200" baseline="0" dirty="0" smtClean="0"/>
              <a:t>On the slide, select the graphic. On the </a:t>
            </a:r>
            <a:r>
              <a:rPr lang="en-US" sz="1200" b="1" baseline="0" dirty="0" smtClean="0"/>
              <a:t>Animations</a:t>
            </a:r>
            <a:r>
              <a:rPr lang="en-US" sz="1200" baseline="0" dirty="0" smtClean="0"/>
              <a:t> tab, in the </a:t>
            </a:r>
            <a:r>
              <a:rPr lang="en-US" sz="1200" b="1" baseline="0" dirty="0" smtClean="0"/>
              <a:t>Advanced Animation </a:t>
            </a:r>
            <a:r>
              <a:rPr lang="en-US" sz="1200" baseline="0" dirty="0" smtClean="0"/>
              <a:t>group, click add </a:t>
            </a:r>
            <a:r>
              <a:rPr lang="en-US" sz="1200" b="1" baseline="0" dirty="0" smtClean="0"/>
              <a:t>Animation</a:t>
            </a:r>
            <a:r>
              <a:rPr lang="en-US" sz="1200" baseline="0" dirty="0" smtClean="0"/>
              <a:t>,  and then click </a:t>
            </a:r>
            <a:r>
              <a:rPr lang="en-US" sz="1200" b="1" baseline="0" dirty="0" smtClean="0"/>
              <a:t>More Entrance Effects</a:t>
            </a:r>
            <a:r>
              <a:rPr lang="en-US" sz="1200" baseline="0" dirty="0" smtClean="0"/>
              <a:t>. </a:t>
            </a:r>
            <a:r>
              <a:rPr lang="en-US" sz="1200" b="0" baseline="0" dirty="0" smtClean="0"/>
              <a:t>In the </a:t>
            </a:r>
            <a:r>
              <a:rPr lang="en-US" sz="1200" b="1" baseline="0" dirty="0" smtClean="0"/>
              <a:t>Add Entrance Effect </a:t>
            </a:r>
            <a:r>
              <a:rPr lang="en-US" sz="1200" b="0" baseline="0" dirty="0" smtClean="0"/>
              <a:t>dialog box, under </a:t>
            </a:r>
            <a:r>
              <a:rPr lang="en-US" sz="1200" b="1" baseline="0" dirty="0" smtClean="0"/>
              <a:t>Basic</a:t>
            </a:r>
            <a:r>
              <a:rPr lang="en-US" sz="1200" b="0" baseline="0" dirty="0" smtClean="0"/>
              <a:t>, click </a:t>
            </a:r>
            <a:r>
              <a:rPr lang="en-US" sz="1200" b="1" baseline="0" dirty="0" smtClean="0"/>
              <a:t>Peek In</a:t>
            </a:r>
            <a:r>
              <a:rPr lang="en-US" sz="1200" b="0" baseline="0" dirty="0" smtClean="0"/>
              <a:t>, and then click </a:t>
            </a:r>
            <a:r>
              <a:rPr lang="en-US" sz="1200" b="1" baseline="0" dirty="0" smtClean="0"/>
              <a:t>OK</a:t>
            </a:r>
            <a:r>
              <a:rPr lang="en-US" sz="1200" baseline="0" dirty="0" smtClean="0"/>
              <a:t>.</a:t>
            </a:r>
          </a:p>
          <a:p>
            <a:pPr marL="228600" indent="-228600">
              <a:buFont typeface="+mj-lt"/>
              <a:buAutoNum type="arabicPeriod"/>
            </a:pPr>
            <a:r>
              <a:rPr lang="en-US" sz="1200" baseline="0" dirty="0" smtClean="0"/>
              <a:t>Also on the </a:t>
            </a:r>
            <a:r>
              <a:rPr lang="en-US" sz="1200" b="1" baseline="0" dirty="0" smtClean="0"/>
              <a:t>Animations</a:t>
            </a:r>
            <a:r>
              <a:rPr lang="en-US" sz="1200" baseline="0" dirty="0" smtClean="0"/>
              <a:t> tab, in the </a:t>
            </a:r>
            <a:r>
              <a:rPr lang="en-US" sz="1200" b="1" baseline="0" dirty="0" smtClean="0"/>
              <a:t>Timing</a:t>
            </a:r>
            <a:r>
              <a:rPr lang="en-US" sz="1200" baseline="0" dirty="0" smtClean="0"/>
              <a:t> group, in the </a:t>
            </a:r>
            <a:r>
              <a:rPr lang="en-US" sz="1200" b="1" baseline="0" dirty="0" smtClean="0"/>
              <a:t>Duration</a:t>
            </a:r>
            <a:r>
              <a:rPr lang="en-US" sz="1200" baseline="0" dirty="0" smtClean="0"/>
              <a:t> box, enter </a:t>
            </a:r>
            <a:r>
              <a:rPr lang="en-US" sz="1200" b="1" baseline="0" dirty="0" smtClean="0"/>
              <a:t>1.00 seconds</a:t>
            </a:r>
            <a:r>
              <a:rPr lang="en-US" sz="1200" baseline="0" dirty="0" smtClean="0"/>
              <a:t>.</a:t>
            </a:r>
          </a:p>
          <a:p>
            <a:pPr marL="228600" indent="-228600">
              <a:buFont typeface="+mj-lt"/>
              <a:buAutoNum type="arabicPeriod"/>
            </a:pPr>
            <a:r>
              <a:rPr lang="en-US" sz="1200" baseline="0" dirty="0" smtClean="0"/>
              <a:t>Also on the </a:t>
            </a:r>
            <a:r>
              <a:rPr lang="en-US" sz="1200" b="1" baseline="0" dirty="0" smtClean="0"/>
              <a:t>Animations</a:t>
            </a:r>
            <a:r>
              <a:rPr lang="en-US" sz="1200" baseline="0" dirty="0" smtClean="0"/>
              <a:t> tab, in the </a:t>
            </a:r>
            <a:r>
              <a:rPr lang="en-US" sz="1200" b="1" baseline="0" dirty="0" smtClean="0"/>
              <a:t>Animation</a:t>
            </a:r>
            <a:r>
              <a:rPr lang="en-US" sz="1200" baseline="0" dirty="0" smtClean="0"/>
              <a:t> group, click </a:t>
            </a:r>
            <a:r>
              <a:rPr lang="en-US" sz="1200" b="1" baseline="0" dirty="0" smtClean="0"/>
              <a:t>Effect Options</a:t>
            </a:r>
            <a:r>
              <a:rPr lang="en-US" sz="120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Under </a:t>
            </a:r>
            <a:r>
              <a:rPr lang="en-US" sz="1200" b="1" baseline="0" dirty="0" smtClean="0"/>
              <a:t>Direction</a:t>
            </a:r>
            <a:r>
              <a:rPr lang="en-US" sz="1200" baseline="0" dirty="0" smtClean="0"/>
              <a:t>, select </a:t>
            </a:r>
            <a:r>
              <a:rPr lang="en-US" sz="1200" b="1" baseline="0" dirty="0" smtClean="0"/>
              <a:t>From Bottom</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Under </a:t>
            </a:r>
            <a:r>
              <a:rPr lang="en-US" sz="1200" b="1" baseline="0" dirty="0" smtClean="0"/>
              <a:t>Sequence</a:t>
            </a:r>
            <a:r>
              <a:rPr lang="en-US" sz="1200" baseline="0" dirty="0" smtClean="0"/>
              <a:t>, select </a:t>
            </a:r>
            <a:r>
              <a:rPr lang="en-US" sz="1200" b="1" baseline="0" dirty="0" smtClean="0"/>
              <a:t>One by One</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on the </a:t>
            </a:r>
            <a:r>
              <a:rPr lang="en-US" sz="1200" b="1" baseline="0" dirty="0" smtClean="0"/>
              <a:t>Animations</a:t>
            </a:r>
            <a:r>
              <a:rPr lang="en-US" sz="1200" baseline="0" dirty="0" smtClean="0"/>
              <a:t> tab, in the </a:t>
            </a:r>
            <a:r>
              <a:rPr lang="en-US" sz="1200" b="1" baseline="0" dirty="0" smtClean="0"/>
              <a:t>Advanced Animation </a:t>
            </a:r>
            <a:r>
              <a:rPr lang="en-US" sz="1200" baseline="0" dirty="0" smtClean="0"/>
              <a:t>group, click </a:t>
            </a:r>
            <a:r>
              <a:rPr lang="en-US" sz="1200" b="1" baseline="0" dirty="0" smtClean="0"/>
              <a:t>Animation Pane</a:t>
            </a:r>
            <a:r>
              <a:rPr lang="en-US" sz="1200" baseline="0" dirty="0" smtClean="0"/>
              <a:t>. In the </a:t>
            </a:r>
            <a:r>
              <a:rPr lang="en-US" sz="1200" b="1" baseline="0" dirty="0" smtClean="0"/>
              <a:t>Animation Pane</a:t>
            </a:r>
            <a:r>
              <a:rPr lang="en-US" sz="1200" baseline="0" dirty="0" smtClean="0"/>
              <a:t>, click the double arrow under the animation effect to expand the contents of the list of effects.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a:t>
            </a:r>
            <a:r>
              <a:rPr lang="en-US" sz="1200" baseline="0" dirty="0" smtClean="0"/>
              <a:t> </a:t>
            </a:r>
            <a:r>
              <a:rPr lang="en-US" sz="1200" b="1" baseline="0" dirty="0" smtClean="0"/>
              <a:t>Pane</a:t>
            </a:r>
            <a:r>
              <a:rPr lang="en-US" sz="1200" baseline="0" dirty="0" smtClean="0"/>
              <a:t>, s</a:t>
            </a:r>
            <a:r>
              <a:rPr lang="en-US" sz="1200" dirty="0" smtClean="0"/>
              <a:t>elect the first animation effect.</a:t>
            </a:r>
            <a:r>
              <a:rPr lang="en-US" sz="1200" baseline="0" dirty="0" smtClean="0"/>
              <a:t> On the </a:t>
            </a:r>
            <a:r>
              <a:rPr lang="en-US" sz="1200" b="1" baseline="0" dirty="0" smtClean="0"/>
              <a:t>Animations</a:t>
            </a:r>
            <a:r>
              <a:rPr lang="en-US" sz="1200" baseline="0" dirty="0" smtClean="0"/>
              <a:t> tab, in the </a:t>
            </a:r>
            <a:r>
              <a:rPr lang="en-US" sz="1200" b="1" baseline="0" dirty="0" smtClean="0"/>
              <a:t>Timing</a:t>
            </a:r>
            <a:r>
              <a:rPr lang="en-US" sz="1200" baseline="0" dirty="0" smtClean="0"/>
              <a:t> group</a:t>
            </a:r>
            <a:r>
              <a:rPr lang="en-US" sz="1200" b="0" baseline="0" dirty="0" smtClean="0"/>
              <a:t>, in the </a:t>
            </a:r>
            <a:r>
              <a:rPr lang="en-US" sz="1200" b="1" baseline="0" dirty="0" smtClean="0"/>
              <a:t>Start</a:t>
            </a:r>
            <a:r>
              <a:rPr lang="en-US" sz="1200" b="0" baseline="0" dirty="0" smtClean="0"/>
              <a:t> list, select </a:t>
            </a:r>
            <a:r>
              <a:rPr lang="en-US" sz="1200" b="1" baseline="0" dirty="0" smtClean="0"/>
              <a:t>With Previous</a:t>
            </a:r>
            <a:r>
              <a:rPr lang="en-US" sz="1200" b="0" baseline="0" dirty="0" smtClean="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 Pane</a:t>
            </a:r>
            <a:r>
              <a:rPr lang="en-US" sz="1200" baseline="0" dirty="0" smtClean="0"/>
              <a:t>, press and hold CTRL, select the second, fourth, sixth, and eighth </a:t>
            </a:r>
            <a:r>
              <a:rPr lang="en-US" sz="1200" b="0" baseline="0" dirty="0" smtClean="0"/>
              <a:t>animation effects </a:t>
            </a:r>
            <a:r>
              <a:rPr lang="en-US" sz="1200" baseline="0" dirty="0" smtClean="0"/>
              <a:t>(peek-in effects for the bulleted lists). On the </a:t>
            </a:r>
            <a:r>
              <a:rPr lang="en-US" sz="1200" b="1" baseline="0" dirty="0" smtClean="0"/>
              <a:t>Animations</a:t>
            </a:r>
            <a:r>
              <a:rPr lang="en-US" sz="1200" baseline="0" dirty="0" smtClean="0"/>
              <a:t> tab, in the </a:t>
            </a:r>
            <a:r>
              <a:rPr lang="en-US" sz="1200" b="1" baseline="0" dirty="0" smtClean="0"/>
              <a:t>Timing</a:t>
            </a:r>
            <a:r>
              <a:rPr lang="en-US" sz="1200" baseline="0" dirty="0" smtClean="0"/>
              <a:t> group, </a:t>
            </a:r>
            <a:r>
              <a:rPr lang="en-US" sz="1200" b="0" baseline="0" dirty="0" smtClean="0"/>
              <a:t>in the </a:t>
            </a:r>
            <a:r>
              <a:rPr lang="en-US" sz="1200" b="1" baseline="0" dirty="0" smtClean="0"/>
              <a:t>Start</a:t>
            </a:r>
            <a:r>
              <a:rPr lang="en-US" sz="1200" b="0" baseline="0" dirty="0" smtClean="0"/>
              <a:t> list, select </a:t>
            </a:r>
            <a:r>
              <a:rPr lang="en-US" sz="1200" b="1" baseline="0" dirty="0" smtClean="0"/>
              <a:t>With Previous</a:t>
            </a:r>
            <a:r>
              <a:rPr lang="en-US" sz="1200" baseline="0" dirty="0" smtClean="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on the </a:t>
            </a:r>
            <a:r>
              <a:rPr lang="en-US" sz="1200" b="1" baseline="0" dirty="0" smtClean="0"/>
              <a:t>Animations</a:t>
            </a:r>
            <a:r>
              <a:rPr lang="en-US" sz="1200" baseline="0" dirty="0" smtClean="0"/>
              <a:t> tab, in the </a:t>
            </a:r>
            <a:r>
              <a:rPr lang="en-US" sz="1200" b="1" baseline="0" dirty="0" smtClean="0"/>
              <a:t>Animation</a:t>
            </a:r>
            <a:r>
              <a:rPr lang="en-US" sz="1200" baseline="0" dirty="0" smtClean="0"/>
              <a:t> group, click </a:t>
            </a:r>
            <a:r>
              <a:rPr lang="en-US" sz="1200" b="1" baseline="0" dirty="0" smtClean="0"/>
              <a:t>Effect</a:t>
            </a:r>
            <a:r>
              <a:rPr lang="en-US" sz="1200" baseline="0" dirty="0" smtClean="0"/>
              <a:t> </a:t>
            </a:r>
            <a:r>
              <a:rPr lang="en-US" sz="1200" b="1" baseline="0" dirty="0" smtClean="0"/>
              <a:t>Options</a:t>
            </a:r>
            <a:r>
              <a:rPr lang="en-US" sz="1200" baseline="0" dirty="0" smtClean="0"/>
              <a:t>, and then under </a:t>
            </a:r>
            <a:r>
              <a:rPr lang="en-US" sz="1200" b="1" baseline="0" dirty="0" smtClean="0"/>
              <a:t>Direction</a:t>
            </a:r>
            <a:r>
              <a:rPr lang="en-US" sz="1200" baseline="0" dirty="0" smtClean="0"/>
              <a:t> click </a:t>
            </a:r>
            <a:r>
              <a:rPr lang="en-US" sz="1200" b="1" baseline="0" dirty="0" smtClean="0"/>
              <a:t>From Top</a:t>
            </a:r>
            <a:r>
              <a:rPr lang="en-US" sz="1200" b="0" baseline="0" dirty="0" smtClean="0"/>
              <a:t>. </a:t>
            </a:r>
          </a:p>
          <a:p>
            <a:endParaRPr lang="en-US" sz="1200" dirty="0" smtClean="0"/>
          </a:p>
          <a:p>
            <a:endParaRPr lang="en-US" sz="1200" dirty="0" smtClean="0"/>
          </a:p>
          <a:p>
            <a:r>
              <a:rPr lang="en-US" sz="1200" baseline="0" dirty="0" smtClean="0"/>
              <a:t>To reproduce the background effects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 </a:t>
            </a:r>
            <a:r>
              <a:rPr lang="en-US" sz="1200" kern="1200" dirty="0" smtClean="0">
                <a:solidFill>
                  <a:schemeClr val="tx1"/>
                </a:solidFill>
                <a:latin typeface="+mn-lt"/>
                <a:ea typeface="+mn-ea"/>
                <a:cs typeface="+mn-cs"/>
              </a:rPr>
              <a:t>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Radial</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From Center </a:t>
            </a:r>
            <a:r>
              <a:rPr lang="en-US" sz="1200" b="0" kern="1200" dirty="0" smtClean="0">
                <a:solidFill>
                  <a:schemeClr val="tx1"/>
                </a:solidFill>
                <a:latin typeface="+mn-lt"/>
                <a:ea typeface="+mn-ea"/>
                <a:cs typeface="+mn-cs"/>
              </a:rPr>
              <a:t>(third option from the left).</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two stops appear in the slider</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a:t>
            </a:r>
            <a:r>
              <a:rPr lang="en-US" sz="1200" b="0" kern="1200" dirty="0" smtClean="0">
                <a:solidFill>
                  <a:schemeClr val="tx1"/>
                </a:solidFill>
                <a:latin typeface="+mn-lt"/>
                <a:ea typeface="+mn-ea"/>
                <a:cs typeface="+mn-cs"/>
              </a:rPr>
              <a:t>(first row, first option from the left). </a:t>
            </a:r>
            <a:endParaRPr lang="en-US" sz="1200" b="1" kern="1200" baseline="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last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White, Background</a:t>
            </a:r>
            <a:r>
              <a:rPr lang="en-US" sz="1200" b="1" kern="1200" baseline="0" dirty="0" smtClean="0">
                <a:solidFill>
                  <a:schemeClr val="tx1"/>
                </a:solidFill>
                <a:latin typeface="+mn-lt"/>
                <a:ea typeface="+mn-ea"/>
                <a:cs typeface="+mn-cs"/>
              </a:rPr>
              <a:t> 1, Darker 35% </a:t>
            </a:r>
            <a:r>
              <a:rPr lang="en-US" sz="1200" b="0" kern="1200" baseline="0" dirty="0" smtClean="0">
                <a:solidFill>
                  <a:schemeClr val="tx1"/>
                </a:solidFill>
                <a:latin typeface="+mn-lt"/>
                <a:ea typeface="+mn-ea"/>
                <a:cs typeface="+mn-cs"/>
              </a:rPr>
              <a:t>(fifth row, first option from the left).</a:t>
            </a:r>
            <a:endParaRPr lang="en-US" sz="1200" b="0" dirty="0" smtClean="0"/>
          </a:p>
          <a:p>
            <a:endParaRPr lang="en-US" sz="1400" dirty="0" smtClean="0"/>
          </a:p>
        </p:txBody>
      </p:sp>
      <p:sp>
        <p:nvSpPr>
          <p:cNvPr id="5" name="Slide Image Placeholder 4"/>
          <p:cNvSpPr>
            <a:spLocks noGrp="1" noRot="1" noChangeAspect="1"/>
          </p:cNvSpPr>
          <p:nvPr>
            <p:ph type="sldImg"/>
          </p:nvPr>
        </p:nvSpPr>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sz="1400" b="1" dirty="0" smtClean="0"/>
              <a:t>Animated SmartArt horizontal bullet list</a:t>
            </a:r>
          </a:p>
          <a:p>
            <a:r>
              <a:rPr lang="en-US" sz="1400" dirty="0" smtClean="0"/>
              <a:t>(Intermediate)</a:t>
            </a:r>
          </a:p>
          <a:p>
            <a:endParaRPr lang="en-US" sz="1400" dirty="0" smtClean="0"/>
          </a:p>
          <a:p>
            <a:endParaRPr lang="en-US" sz="1400" dirty="0" smtClean="0"/>
          </a:p>
          <a:p>
            <a:r>
              <a:rPr lang="en-US" sz="1200" dirty="0" smtClean="0"/>
              <a:t>To reproduce the SmartArt effects on this slide, do the following:</a:t>
            </a:r>
          </a:p>
          <a:p>
            <a:pPr marL="228600" indent="-228600">
              <a:buFont typeface="+mj-lt"/>
              <a:buAutoNum type="arabicPeriod"/>
            </a:pPr>
            <a:r>
              <a:rPr lang="en-US" sz="1200" b="0" dirty="0" smtClean="0"/>
              <a:t>On the </a:t>
            </a:r>
            <a:r>
              <a:rPr lang="en-US" sz="1200" b="1" dirty="0" smtClean="0"/>
              <a:t>Home</a:t>
            </a:r>
            <a:r>
              <a:rPr lang="en-US" sz="1200" b="0" dirty="0" smtClean="0"/>
              <a:t> tab, in the </a:t>
            </a:r>
            <a:r>
              <a:rPr lang="en-US" sz="1200" b="1" dirty="0" smtClean="0"/>
              <a:t>Slides</a:t>
            </a:r>
            <a:r>
              <a:rPr lang="en-US" sz="1200" b="0" dirty="0" smtClean="0"/>
              <a:t> group, click </a:t>
            </a:r>
            <a:r>
              <a:rPr lang="en-US" sz="1200" b="1" dirty="0" smtClean="0"/>
              <a:t>Layout</a:t>
            </a:r>
            <a:r>
              <a:rPr lang="en-US" sz="1200" b="0" dirty="0" smtClean="0"/>
              <a:t>, and then click</a:t>
            </a:r>
            <a:r>
              <a:rPr lang="en-US" sz="1200" b="0" baseline="0" dirty="0" smtClean="0"/>
              <a:t> </a:t>
            </a:r>
            <a:r>
              <a:rPr lang="en-US" sz="1200" b="1" baseline="0" dirty="0" smtClean="0"/>
              <a:t>Blank</a:t>
            </a:r>
            <a:r>
              <a:rPr lang="en-US" sz="1200" b="0" baseline="0" dirty="0" smtClean="0"/>
              <a:t>. </a:t>
            </a:r>
          </a:p>
          <a:p>
            <a:pPr marL="228600" indent="-228600">
              <a:buFont typeface="+mj-lt"/>
              <a:buAutoNum type="arabicPeriod"/>
            </a:pPr>
            <a:r>
              <a:rPr lang="en-US" sz="1200" b="0" dirty="0" smtClean="0"/>
              <a:t>On the </a:t>
            </a:r>
            <a:r>
              <a:rPr lang="en-US" sz="1200" b="1" dirty="0" smtClean="0"/>
              <a:t>Insert tab</a:t>
            </a:r>
            <a:r>
              <a:rPr lang="en-US" sz="1200" b="0" dirty="0" smtClean="0"/>
              <a:t>, in the </a:t>
            </a:r>
            <a:r>
              <a:rPr lang="en-US" sz="1200" b="1" dirty="0" smtClean="0"/>
              <a:t>Illustrations</a:t>
            </a:r>
            <a:r>
              <a:rPr lang="en-US" sz="1200" dirty="0" smtClean="0"/>
              <a:t> group, click </a:t>
            </a:r>
            <a:r>
              <a:rPr lang="en-US" sz="1200" b="1" dirty="0" smtClean="0"/>
              <a:t>SmartArt</a:t>
            </a:r>
            <a:r>
              <a:rPr lang="en-US" sz="1200" b="0" dirty="0" smtClean="0"/>
              <a:t>. </a:t>
            </a:r>
            <a:r>
              <a:rPr lang="en-US" sz="1200" b="0" baseline="0" dirty="0" smtClean="0"/>
              <a:t>In the </a:t>
            </a:r>
            <a:r>
              <a:rPr lang="en-US" sz="1200" b="1" baseline="0" dirty="0" smtClean="0"/>
              <a:t>Choose a SmartArt Graphic</a:t>
            </a:r>
            <a:r>
              <a:rPr lang="en-US" sz="1200" b="0" baseline="0" dirty="0" smtClean="0"/>
              <a:t> dialog box, in the left pane, click </a:t>
            </a:r>
            <a:r>
              <a:rPr lang="en-US" sz="1200" b="1" baseline="0" dirty="0" smtClean="0"/>
              <a:t>List</a:t>
            </a:r>
            <a:r>
              <a:rPr lang="en-US" sz="1200" b="0" baseline="0" dirty="0" smtClean="0"/>
              <a:t>. In the </a:t>
            </a:r>
            <a:r>
              <a:rPr lang="en-US" sz="1200" b="1" baseline="0" dirty="0" smtClean="0"/>
              <a:t>List</a:t>
            </a:r>
            <a:r>
              <a:rPr lang="en-US" sz="1200" b="0" baseline="0" dirty="0" smtClean="0"/>
              <a:t> pane, click </a:t>
            </a:r>
            <a:r>
              <a:rPr lang="en-US" sz="1200" b="1" baseline="0" dirty="0" smtClean="0"/>
              <a:t>Horizontal Bullet List</a:t>
            </a:r>
            <a:r>
              <a:rPr lang="en-US" sz="1200" baseline="0" dirty="0" smtClean="0"/>
              <a:t>, and then click </a:t>
            </a:r>
            <a:r>
              <a:rPr lang="en-US" sz="1200" b="1" baseline="0" dirty="0" smtClean="0"/>
              <a:t>OK</a:t>
            </a:r>
            <a:r>
              <a:rPr lang="en-US" sz="1200" baseline="0" dirty="0" smtClean="0"/>
              <a:t> to insert the graphic into the slide.</a:t>
            </a:r>
            <a:endParaRPr lang="en-US" sz="1200" b="0" dirty="0" smtClean="0"/>
          </a:p>
          <a:p>
            <a:pPr marL="228600" indent="-228600">
              <a:buFont typeface="+mj-lt"/>
              <a:buAutoNum type="arabicPeriod"/>
            </a:pPr>
            <a:r>
              <a:rPr lang="en-US" sz="1200" b="0" baseline="0" dirty="0" smtClean="0"/>
              <a:t>On the slide, in the graphic, select the third “topic” rectangle from the left. Under </a:t>
            </a:r>
            <a:r>
              <a:rPr lang="en-US" sz="1200" b="1" baseline="0" dirty="0" smtClean="0"/>
              <a:t>SmartArt</a:t>
            </a:r>
            <a:r>
              <a:rPr lang="en-US" sz="1200" b="0" baseline="0" dirty="0" smtClean="0"/>
              <a:t> </a:t>
            </a:r>
            <a:r>
              <a:rPr lang="en-US" sz="1200" b="1" baseline="0" dirty="0" smtClean="0"/>
              <a:t>Tools</a:t>
            </a:r>
            <a:r>
              <a:rPr lang="en-US" sz="1200" b="0" baseline="0" dirty="0" smtClean="0"/>
              <a:t>, on the </a:t>
            </a:r>
            <a:r>
              <a:rPr lang="en-US" sz="1200" b="1" baseline="0" dirty="0" smtClean="0"/>
              <a:t>Design</a:t>
            </a:r>
            <a:r>
              <a:rPr lang="en-US" sz="1200" b="0" baseline="0" dirty="0" smtClean="0"/>
              <a:t> tab, in the </a:t>
            </a:r>
            <a:r>
              <a:rPr lang="en-US" sz="1200" b="1" baseline="0" dirty="0" smtClean="0"/>
              <a:t>Create</a:t>
            </a:r>
            <a:r>
              <a:rPr lang="en-US" sz="1200" b="0" baseline="0" dirty="0" smtClean="0"/>
              <a:t> </a:t>
            </a:r>
            <a:r>
              <a:rPr lang="en-US" sz="1200" b="1" baseline="0" dirty="0" smtClean="0"/>
              <a:t>Graphic</a:t>
            </a:r>
            <a:r>
              <a:rPr lang="en-US" sz="1200" b="0" baseline="0" dirty="0" smtClean="0"/>
              <a:t> group, click the arrow next to </a:t>
            </a:r>
            <a:r>
              <a:rPr lang="en-US" sz="1200" b="1" baseline="0" dirty="0" smtClean="0"/>
              <a:t>Add</a:t>
            </a:r>
            <a:r>
              <a:rPr lang="en-US" sz="1200" b="0" baseline="0" dirty="0" smtClean="0"/>
              <a:t> </a:t>
            </a:r>
            <a:r>
              <a:rPr lang="en-US" sz="1200" b="1" baseline="0" dirty="0" smtClean="0"/>
              <a:t>Shape</a:t>
            </a:r>
            <a:r>
              <a:rPr lang="en-US" sz="1200" b="0" baseline="0" dirty="0" smtClean="0"/>
              <a:t>, and then click </a:t>
            </a:r>
            <a:r>
              <a:rPr lang="en-US" sz="1200" b="1" baseline="0" dirty="0" smtClean="0"/>
              <a:t>Add</a:t>
            </a:r>
            <a:r>
              <a:rPr lang="en-US" sz="1200" b="0" baseline="0" dirty="0" smtClean="0"/>
              <a:t> </a:t>
            </a:r>
            <a:r>
              <a:rPr lang="en-US" sz="1200" b="1" baseline="0" dirty="0" smtClean="0"/>
              <a:t>Shape</a:t>
            </a:r>
            <a:r>
              <a:rPr lang="en-US" sz="1200" b="0" baseline="0" dirty="0" smtClean="0"/>
              <a:t> </a:t>
            </a:r>
            <a:r>
              <a:rPr lang="en-US" sz="1200" b="1" baseline="0" dirty="0" smtClean="0"/>
              <a:t>After</a:t>
            </a:r>
            <a:r>
              <a:rPr lang="en-US" sz="1200" b="0" baseline="0" dirty="0" smtClean="0"/>
              <a:t>.</a:t>
            </a:r>
          </a:p>
          <a:p>
            <a:pPr marL="228600" indent="-228600">
              <a:buFont typeface="+mj-lt"/>
              <a:buAutoNum type="arabicPeriod"/>
            </a:pPr>
            <a:r>
              <a:rPr lang="en-US" sz="1200" dirty="0" smtClean="0"/>
              <a:t>Select</a:t>
            </a:r>
            <a:r>
              <a:rPr lang="en-US" sz="1200" baseline="0" dirty="0" smtClean="0"/>
              <a:t> the graphic, and then click one of the arrows on the left border. In the </a:t>
            </a:r>
            <a:r>
              <a:rPr lang="en-US" sz="1200" b="1" baseline="0" dirty="0" smtClean="0"/>
              <a:t>Type your text here </a:t>
            </a:r>
            <a:r>
              <a:rPr lang="en-US" sz="1200" baseline="0" dirty="0" smtClean="0"/>
              <a:t>dialog box, enter text for the topic headings and bullet points. (</a:t>
            </a:r>
            <a:r>
              <a:rPr lang="en-US" sz="1200" b="0" baseline="0" dirty="0" smtClean="0"/>
              <a:t>Note: To create a bulleted list below the new, fourth “topic” rectangle, select the topic heading text box in the </a:t>
            </a:r>
            <a:r>
              <a:rPr lang="en-US" sz="1200" b="1" baseline="0" dirty="0" smtClean="0"/>
              <a:t>Type your text here </a:t>
            </a:r>
            <a:r>
              <a:rPr lang="en-US" sz="1200" b="0" baseline="0" dirty="0" smtClean="0"/>
              <a:t>dialog box, and then under </a:t>
            </a:r>
            <a:r>
              <a:rPr lang="en-US" sz="1200" b="1" baseline="0" dirty="0" smtClean="0"/>
              <a:t>SmartArt</a:t>
            </a:r>
            <a:r>
              <a:rPr lang="en-US" sz="1200" b="0" baseline="0" dirty="0" smtClean="0"/>
              <a:t> </a:t>
            </a:r>
            <a:r>
              <a:rPr lang="en-US" sz="1200" b="1" baseline="0" dirty="0" smtClean="0"/>
              <a:t>Tools</a:t>
            </a:r>
            <a:r>
              <a:rPr lang="en-US" sz="1200" b="0" baseline="0" dirty="0" smtClean="0"/>
              <a:t>, on the </a:t>
            </a:r>
            <a:r>
              <a:rPr lang="en-US" sz="1200" b="1" baseline="0" dirty="0" smtClean="0"/>
              <a:t>Design</a:t>
            </a:r>
            <a:r>
              <a:rPr lang="en-US" sz="1200" b="0" baseline="0" dirty="0" smtClean="0"/>
              <a:t> tab, in the </a:t>
            </a:r>
            <a:r>
              <a:rPr lang="en-US" sz="1200" b="1" baseline="0" dirty="0" smtClean="0"/>
              <a:t>Create</a:t>
            </a:r>
            <a:r>
              <a:rPr lang="en-US" sz="1200" b="0" baseline="0" dirty="0" smtClean="0"/>
              <a:t> </a:t>
            </a:r>
            <a:r>
              <a:rPr lang="en-US" sz="1200" b="1" baseline="0" dirty="0" smtClean="0"/>
              <a:t>Graphic</a:t>
            </a:r>
            <a:r>
              <a:rPr lang="en-US" sz="1200" b="0" baseline="0" dirty="0" smtClean="0"/>
              <a:t> group, click </a:t>
            </a:r>
            <a:r>
              <a:rPr lang="en-US" sz="1200" b="1" baseline="0" dirty="0" smtClean="0"/>
              <a:t>Add</a:t>
            </a:r>
            <a:r>
              <a:rPr lang="en-US" sz="1200" b="0" baseline="0" dirty="0" smtClean="0"/>
              <a:t> </a:t>
            </a:r>
            <a:r>
              <a:rPr lang="en-US" sz="1200" b="1" baseline="0" dirty="0" smtClean="0"/>
              <a:t>Bullet</a:t>
            </a:r>
            <a:r>
              <a:rPr lang="en-US" sz="1200" b="0" baseline="0" dirty="0" smtClean="0"/>
              <a:t>. Enter text into the new bullet text box. Repeat the process to add a second bullet.)</a:t>
            </a:r>
          </a:p>
          <a:p>
            <a:pPr marL="228600" indent="-228600">
              <a:buFont typeface="+mj-lt"/>
              <a:buAutoNum type="arabicPeriod"/>
            </a:pPr>
            <a:r>
              <a:rPr lang="en-US" sz="1200" b="0" baseline="0" dirty="0" smtClean="0"/>
              <a:t>Select the graphic. Under </a:t>
            </a:r>
            <a:r>
              <a:rPr lang="en-US" sz="1200" b="1" baseline="0" dirty="0" smtClean="0"/>
              <a:t>SmartArt Tools</a:t>
            </a:r>
            <a:r>
              <a:rPr lang="en-US" sz="1200" b="0" baseline="0" dirty="0" smtClean="0"/>
              <a:t>, on the </a:t>
            </a:r>
            <a:r>
              <a:rPr lang="en-US" sz="1200" b="1" baseline="0" dirty="0" smtClean="0"/>
              <a:t>Format</a:t>
            </a:r>
            <a:r>
              <a:rPr lang="en-US" sz="1200" b="0" baseline="0" dirty="0" smtClean="0"/>
              <a:t> tab, click </a:t>
            </a:r>
            <a:r>
              <a:rPr lang="en-US" sz="1200" b="1" baseline="0" dirty="0" smtClean="0"/>
              <a:t>Size</a:t>
            </a:r>
            <a:r>
              <a:rPr lang="en-US" sz="1200" b="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Height</a:t>
            </a:r>
            <a:r>
              <a:rPr lang="en-US" sz="1200" b="0" baseline="0" dirty="0" smtClean="0"/>
              <a:t> box, enter </a:t>
            </a:r>
            <a:r>
              <a:rPr lang="en-US" sz="1200" b="1" baseline="0" dirty="0" smtClean="0"/>
              <a:t>4.44”</a:t>
            </a:r>
            <a:r>
              <a:rPr lang="en-US" sz="1200" b="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Width</a:t>
            </a:r>
            <a:r>
              <a:rPr lang="en-US" sz="1200" b="0" baseline="0" dirty="0" smtClean="0"/>
              <a:t> box, enter </a:t>
            </a:r>
            <a:r>
              <a:rPr lang="en-US" sz="1200" b="1" baseline="0" dirty="0" smtClean="0"/>
              <a:t>9.47”</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6"/>
              <a:tabLst/>
              <a:defRPr/>
            </a:pPr>
            <a:r>
              <a:rPr lang="en-US" sz="1200" b="0" baseline="0" dirty="0" smtClean="0"/>
              <a:t>Under </a:t>
            </a:r>
            <a:r>
              <a:rPr lang="en-US" sz="1200" b="1" baseline="0" dirty="0" smtClean="0"/>
              <a:t>SmartArt Tools</a:t>
            </a:r>
            <a:r>
              <a:rPr lang="en-US" sz="1200" b="0" baseline="0" dirty="0" smtClean="0"/>
              <a:t>, on the </a:t>
            </a:r>
            <a:r>
              <a:rPr lang="en-US" sz="1200" b="1" baseline="0" dirty="0" smtClean="0"/>
              <a:t>Format</a:t>
            </a:r>
            <a:r>
              <a:rPr lang="en-US" sz="1200" b="0" baseline="0" dirty="0" smtClean="0"/>
              <a:t> tab, click </a:t>
            </a:r>
            <a:r>
              <a:rPr lang="en-US" sz="1200" b="1" baseline="0" dirty="0" smtClean="0"/>
              <a:t>Arrange</a:t>
            </a:r>
            <a:r>
              <a:rPr lang="en-US" sz="1200" b="0" baseline="0" dirty="0" smtClean="0"/>
              <a:t>, click </a:t>
            </a:r>
            <a:r>
              <a:rPr lang="en-US" sz="1200" b="1" baseline="0" dirty="0" smtClean="0"/>
              <a:t>Align</a:t>
            </a:r>
            <a:r>
              <a:rPr lang="en-US" sz="1200" b="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Click </a:t>
            </a:r>
            <a:r>
              <a:rPr lang="en-US" sz="1200" b="1" baseline="0" dirty="0" smtClean="0"/>
              <a:t>Align to Slide</a:t>
            </a:r>
            <a:r>
              <a:rPr lang="en-US" sz="1200" b="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Click </a:t>
            </a:r>
            <a:r>
              <a:rPr lang="en-US" sz="1200" b="1" baseline="0" dirty="0" smtClean="0"/>
              <a:t>Align Middle</a:t>
            </a:r>
            <a:r>
              <a:rPr lang="en-US" sz="1200" b="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Click </a:t>
            </a:r>
            <a:r>
              <a:rPr lang="en-US" sz="1200" b="1" baseline="0" dirty="0" smtClean="0"/>
              <a:t>Align Center</a:t>
            </a:r>
            <a:r>
              <a:rPr lang="en-US" sz="1200" b="0" baseline="0" dirty="0" smtClean="0"/>
              <a:t>. </a:t>
            </a:r>
          </a:p>
          <a:p>
            <a:pPr marL="228600" indent="-228600">
              <a:buFont typeface="+mj-lt"/>
              <a:buAutoNum type="arabicPeriod" startAt="7"/>
            </a:pPr>
            <a:r>
              <a:rPr lang="en-US" sz="1200" dirty="0" smtClean="0"/>
              <a:t>On the slide, select</a:t>
            </a:r>
            <a:r>
              <a:rPr lang="en-US" sz="1200" baseline="0" dirty="0" smtClean="0"/>
              <a:t> the graphic. On the </a:t>
            </a:r>
            <a:r>
              <a:rPr lang="en-US" sz="1200" b="1" baseline="0" dirty="0" smtClean="0"/>
              <a:t>Design</a:t>
            </a:r>
            <a:r>
              <a:rPr lang="en-US" sz="1200" baseline="0" dirty="0" smtClean="0"/>
              <a:t> tab, in the </a:t>
            </a:r>
            <a:r>
              <a:rPr lang="en-US" sz="1200" b="1" baseline="0" dirty="0" smtClean="0"/>
              <a:t>Themes</a:t>
            </a:r>
            <a:r>
              <a:rPr lang="en-US" sz="1200" baseline="0" dirty="0" smtClean="0"/>
              <a:t> group, click </a:t>
            </a:r>
            <a:r>
              <a:rPr lang="en-US" sz="1200" b="1" baseline="0" dirty="0" smtClean="0"/>
              <a:t>Colors</a:t>
            </a:r>
            <a:r>
              <a:rPr lang="en-US" sz="1200" b="0" baseline="0" dirty="0" smtClean="0"/>
              <a:t>,</a:t>
            </a:r>
            <a:r>
              <a:rPr lang="en-US" sz="1200" b="1" baseline="0" dirty="0" smtClean="0"/>
              <a:t> </a:t>
            </a:r>
            <a:r>
              <a:rPr lang="en-US" sz="1200" b="0" baseline="0" dirty="0" smtClean="0"/>
              <a:t>and then under </a:t>
            </a:r>
            <a:r>
              <a:rPr lang="en-US" sz="1200" b="1" baseline="0" dirty="0" smtClean="0"/>
              <a:t>Built-in</a:t>
            </a:r>
            <a:r>
              <a:rPr lang="en-US" sz="1200" b="0" baseline="0" dirty="0" smtClean="0"/>
              <a:t> click </a:t>
            </a:r>
            <a:r>
              <a:rPr lang="en-US" sz="1200" b="1" baseline="0" dirty="0" smtClean="0"/>
              <a:t>Technic</a:t>
            </a:r>
            <a:r>
              <a:rPr lang="en-US" sz="1200" b="0" baseline="0" dirty="0" smtClean="0"/>
              <a:t>.</a:t>
            </a:r>
            <a:r>
              <a:rPr lang="en-US" sz="1200" b="1" baseline="0" dirty="0" smtClean="0"/>
              <a:t> </a:t>
            </a:r>
            <a:r>
              <a:rPr lang="en-US" sz="1200" b="0" baseline="0" dirty="0" smtClean="0"/>
              <a:t>(</a:t>
            </a:r>
            <a:r>
              <a:rPr lang="en-US" dirty="0" smtClean="0"/>
              <a:t>Note: if this action is taken in a PowerPoint presentation containing more than one slide, the color scheme will be applied to all of the slides.)</a:t>
            </a:r>
            <a:endParaRPr lang="en-US" sz="1200" kern="1200" baseline="0" dirty="0" smtClean="0">
              <a:solidFill>
                <a:schemeClr val="tx1"/>
              </a:solidFill>
              <a:latin typeface="+mn-lt"/>
              <a:ea typeface="+mn-ea"/>
              <a:cs typeface="+mn-cs"/>
            </a:endParaRPr>
          </a:p>
          <a:p>
            <a:pPr marL="228600" indent="-228600">
              <a:buFont typeface="+mj-lt"/>
              <a:buAutoNum type="arabicPeriod" startAt="7"/>
            </a:pPr>
            <a:r>
              <a:rPr lang="en-US" sz="1200" b="0" baseline="0" dirty="0" smtClean="0"/>
              <a:t>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Design</a:t>
            </a:r>
            <a:r>
              <a:rPr lang="en-US" sz="1200" baseline="0" dirty="0" smtClean="0"/>
              <a:t> tab, in the </a:t>
            </a:r>
            <a:r>
              <a:rPr lang="en-US" sz="1200" b="1" baseline="0" dirty="0" smtClean="0"/>
              <a:t>SmartArt</a:t>
            </a:r>
            <a:r>
              <a:rPr lang="en-US" sz="1200" baseline="0" dirty="0" smtClean="0"/>
              <a:t> </a:t>
            </a:r>
            <a:r>
              <a:rPr lang="en-US" sz="1200" b="1" baseline="0" dirty="0" smtClean="0"/>
              <a:t>Styles</a:t>
            </a:r>
            <a:r>
              <a:rPr lang="en-US" sz="1200" baseline="0" dirty="0" smtClean="0"/>
              <a:t> group, do the following:</a:t>
            </a:r>
          </a:p>
          <a:p>
            <a:pPr marL="685800" lvl="1" indent="-228600">
              <a:buFont typeface="Arial" pitchFamily="34" charset="0"/>
              <a:buChar char="•"/>
            </a:pPr>
            <a:r>
              <a:rPr lang="en-US" sz="1200" baseline="0" dirty="0" smtClean="0"/>
              <a:t>Click </a:t>
            </a:r>
            <a:r>
              <a:rPr lang="en-US" sz="1200" b="1" baseline="0" dirty="0" smtClean="0"/>
              <a:t>Change</a:t>
            </a:r>
            <a:r>
              <a:rPr lang="en-US" sz="1200" baseline="0" dirty="0" smtClean="0"/>
              <a:t> </a:t>
            </a:r>
            <a:r>
              <a:rPr lang="en-US" sz="1200" b="1" baseline="0" dirty="0" smtClean="0"/>
              <a:t>Colors</a:t>
            </a:r>
            <a:r>
              <a:rPr lang="en-US" sz="1200" b="0" baseline="0" dirty="0" smtClean="0"/>
              <a:t> and then under </a:t>
            </a:r>
            <a:r>
              <a:rPr lang="en-US" sz="1200" b="1" baseline="0" dirty="0" smtClean="0"/>
              <a:t>Colorful</a:t>
            </a:r>
            <a:r>
              <a:rPr lang="en-US" sz="1200" b="0" baseline="0" dirty="0" smtClean="0"/>
              <a:t> click </a:t>
            </a:r>
            <a:r>
              <a:rPr lang="en-US" sz="1200" b="1" baseline="0" dirty="0" smtClean="0"/>
              <a:t>Colorful Range – Accent Colors 5 to 6 </a:t>
            </a:r>
            <a:r>
              <a:rPr lang="en-US" sz="1200" b="0" baseline="0" dirty="0" smtClean="0"/>
              <a:t>(fifth option from the left).</a:t>
            </a:r>
          </a:p>
          <a:p>
            <a:pPr marL="685800" lvl="1" indent="-228600">
              <a:buFont typeface="Arial" pitchFamily="34" charset="0"/>
              <a:buChar char="•"/>
            </a:pPr>
            <a:r>
              <a:rPr lang="en-US" sz="1200" baseline="0" dirty="0" smtClean="0"/>
              <a:t>Click </a:t>
            </a:r>
            <a:r>
              <a:rPr lang="en-US" sz="1200" b="1" baseline="0" dirty="0" smtClean="0"/>
              <a:t>More</a:t>
            </a:r>
            <a:r>
              <a:rPr lang="en-US" sz="1200" b="0" baseline="0" dirty="0" smtClean="0"/>
              <a:t>, and then under </a:t>
            </a:r>
            <a:r>
              <a:rPr lang="en-US" sz="1200" b="1" baseline="0" dirty="0" smtClean="0"/>
              <a:t>Best Match for Document</a:t>
            </a:r>
            <a:r>
              <a:rPr lang="en-US" sz="1200" b="0" baseline="0" dirty="0" smtClean="0"/>
              <a:t> click </a:t>
            </a:r>
            <a:r>
              <a:rPr lang="en-US" sz="1200" b="1" baseline="0" dirty="0" smtClean="0"/>
              <a:t>Intense Effect </a:t>
            </a:r>
            <a:r>
              <a:rPr lang="en-US" sz="1200" b="0" baseline="0" dirty="0" smtClean="0"/>
              <a:t>(fifth option from the left).</a:t>
            </a:r>
          </a:p>
          <a:p>
            <a:pPr marL="228600" indent="-228600">
              <a:buFont typeface="+mj-lt"/>
              <a:buAutoNum type="arabicPeriod" startAt="7"/>
            </a:pPr>
            <a:r>
              <a:rPr lang="en-US" sz="1200" baseline="0" dirty="0" smtClean="0"/>
              <a:t>Press and hold SHIFT, and then select all four “topic” rectangles. </a:t>
            </a:r>
          </a:p>
          <a:p>
            <a:pPr marL="228600" indent="-228600">
              <a:buFont typeface="+mj-lt"/>
              <a:buAutoNum type="arabicPeriod" startAt="7"/>
            </a:pPr>
            <a:r>
              <a:rPr lang="en-US" sz="1200" b="0" baseline="0" dirty="0" smtClean="0"/>
              <a:t>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Shapes </a:t>
            </a:r>
            <a:r>
              <a:rPr lang="en-US" sz="1200" baseline="0" dirty="0" smtClean="0"/>
              <a:t>group, click </a:t>
            </a:r>
            <a:r>
              <a:rPr lang="en-US" sz="1200" b="1" baseline="0" dirty="0" smtClean="0"/>
              <a:t>Change</a:t>
            </a:r>
            <a:r>
              <a:rPr lang="en-US" sz="1200" baseline="0" dirty="0" smtClean="0"/>
              <a:t> </a:t>
            </a:r>
            <a:r>
              <a:rPr lang="en-US" sz="1200" b="1" baseline="0" dirty="0" smtClean="0"/>
              <a:t>Shape</a:t>
            </a:r>
            <a:r>
              <a:rPr lang="en-US" sz="1200" b="0" baseline="0" dirty="0" smtClean="0"/>
              <a:t>, and then under </a:t>
            </a:r>
            <a:r>
              <a:rPr lang="en-US" sz="1200" b="1" baseline="0" dirty="0" smtClean="0"/>
              <a:t>Rectangles</a:t>
            </a:r>
            <a:r>
              <a:rPr lang="en-US" sz="1200" b="0" baseline="0" dirty="0" smtClean="0"/>
              <a:t> click </a:t>
            </a:r>
            <a:r>
              <a:rPr lang="en-US" sz="1200" b="1" baseline="0" dirty="0" smtClean="0"/>
              <a:t>Round Single Corner Rectangle </a:t>
            </a:r>
            <a:r>
              <a:rPr lang="en-US" sz="1200" b="0" baseline="0" dirty="0" smtClean="0"/>
              <a:t>(seventh option from the left).</a:t>
            </a:r>
          </a:p>
          <a:p>
            <a:pPr marL="228600" indent="-228600">
              <a:buFont typeface="+mj-lt"/>
              <a:buAutoNum type="arabicPeriod" startAt="7"/>
            </a:pPr>
            <a:r>
              <a:rPr lang="en-US" sz="1200" b="0" baseline="0" dirty="0" smtClean="0"/>
              <a:t>On the </a:t>
            </a:r>
            <a:r>
              <a:rPr lang="en-US" sz="1200" b="1" baseline="0" dirty="0" smtClean="0"/>
              <a:t>Home</a:t>
            </a:r>
            <a:r>
              <a:rPr lang="en-US" sz="1200" b="0" baseline="0" dirty="0" smtClean="0"/>
              <a:t> tab, in the </a:t>
            </a:r>
            <a:r>
              <a:rPr lang="en-US" sz="1200" b="1" baseline="0" dirty="0" smtClean="0"/>
              <a:t>Font </a:t>
            </a:r>
            <a:r>
              <a:rPr lang="en-US" sz="1200" b="0" baseline="0" dirty="0" smtClean="0"/>
              <a:t>group, select </a:t>
            </a:r>
            <a:r>
              <a:rPr lang="en-US" sz="1200" b="1" baseline="0" dirty="0" smtClean="0"/>
              <a:t>Gill Sans MT Condensed </a:t>
            </a:r>
            <a:r>
              <a:rPr lang="en-US" sz="1200" b="0" baseline="0" dirty="0" smtClean="0"/>
              <a:t>from the </a:t>
            </a:r>
            <a:r>
              <a:rPr lang="en-US" sz="1200" b="1" baseline="0" dirty="0" smtClean="0"/>
              <a:t>Font</a:t>
            </a:r>
            <a:r>
              <a:rPr lang="en-US" sz="1200" b="0" baseline="0" dirty="0" smtClean="0"/>
              <a:t> list.</a:t>
            </a:r>
          </a:p>
          <a:p>
            <a:pPr marL="228600" indent="-228600">
              <a:buFont typeface="+mj-lt"/>
              <a:buAutoNum type="arabicPeriod" startAt="7"/>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Paragraph</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Align Text Left</a:t>
            </a:r>
            <a:r>
              <a:rPr lang="en-US" sz="1200" kern="1200" dirty="0" smtClean="0">
                <a:solidFill>
                  <a:schemeClr val="tx1"/>
                </a:solidFill>
                <a:latin typeface="+mn-lt"/>
                <a:ea typeface="+mn-ea"/>
                <a:cs typeface="+mn-cs"/>
              </a:rPr>
              <a:t>. </a:t>
            </a:r>
          </a:p>
          <a:p>
            <a:pPr marL="228600" indent="-228600">
              <a:buFont typeface="+mj-lt"/>
              <a:buAutoNum type="arabicPeriod" startAt="7"/>
            </a:pPr>
            <a:r>
              <a:rPr lang="en-US" sz="1200" b="0" baseline="0" dirty="0" smtClean="0"/>
              <a:t>On the </a:t>
            </a:r>
            <a:r>
              <a:rPr lang="en-US" sz="1200" b="1" baseline="0" dirty="0" smtClean="0"/>
              <a:t>Home</a:t>
            </a:r>
            <a:r>
              <a:rPr lang="en-US" sz="1200" b="0" baseline="0" dirty="0" smtClean="0"/>
              <a:t> tab, in the bottom right corner of the </a:t>
            </a:r>
            <a:r>
              <a:rPr lang="en-US" sz="1200" b="1" baseline="0" dirty="0" smtClean="0"/>
              <a:t>Drawing </a:t>
            </a:r>
            <a:r>
              <a:rPr lang="en-US" sz="1200" b="0" baseline="0" dirty="0" smtClean="0"/>
              <a:t>group, click the </a:t>
            </a:r>
            <a:r>
              <a:rPr lang="en-US" sz="1200" b="1" baseline="0" dirty="0" smtClean="0"/>
              <a:t>Format Shape </a:t>
            </a:r>
            <a:r>
              <a:rPr lang="en-US" sz="1200" b="0" baseline="0" dirty="0" smtClean="0"/>
              <a:t>dialog box launcher. In the </a:t>
            </a:r>
            <a:r>
              <a:rPr lang="en-US" sz="1200" b="1" baseline="0" dirty="0" smtClean="0"/>
              <a:t>Format Shape </a:t>
            </a:r>
            <a:r>
              <a:rPr lang="en-US" sz="1200" b="0" baseline="0" dirty="0" smtClean="0"/>
              <a:t>dialog box, in the left pane, click </a:t>
            </a:r>
            <a:r>
              <a:rPr lang="en-US" sz="1200" b="1" baseline="0" dirty="0" smtClean="0"/>
              <a:t>Text Box</a:t>
            </a:r>
            <a:r>
              <a:rPr lang="en-US" sz="1200" b="0" baseline="0" dirty="0" smtClean="0"/>
              <a:t>. In the </a:t>
            </a:r>
            <a:r>
              <a:rPr lang="en-US" sz="1200" b="1" baseline="0" dirty="0" smtClean="0"/>
              <a:t>Text Box </a:t>
            </a:r>
            <a:r>
              <a:rPr lang="en-US" sz="1200" b="0" baseline="0" dirty="0" smtClean="0"/>
              <a:t>pane, under </a:t>
            </a:r>
            <a:r>
              <a:rPr lang="en-US" sz="1200" b="1" baseline="0" dirty="0" smtClean="0"/>
              <a:t>Text layout</a:t>
            </a:r>
            <a:r>
              <a:rPr lang="en-US" sz="1200" b="0" baseline="0" dirty="0" smtClean="0"/>
              <a:t>, in the </a:t>
            </a:r>
            <a:r>
              <a:rPr lang="en-US" sz="1200" b="1" baseline="0" dirty="0" smtClean="0"/>
              <a:t>Vertical alignment </a:t>
            </a:r>
            <a:r>
              <a:rPr lang="en-US" sz="1200" b="0" baseline="0" dirty="0" smtClean="0"/>
              <a:t>list, select </a:t>
            </a:r>
            <a:r>
              <a:rPr lang="en-US" sz="1200" b="1" baseline="0" dirty="0" smtClean="0"/>
              <a:t>Bottom</a:t>
            </a:r>
            <a:r>
              <a:rPr lang="en-US" sz="1200" b="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7"/>
              <a:tabLst/>
              <a:defRPr/>
            </a:pPr>
            <a:r>
              <a:rPr lang="en-US" sz="1200" baseline="0" dirty="0" smtClean="0"/>
              <a:t>Press and hold SHIFT, and then select all four bulleted-list rectangles. </a:t>
            </a:r>
            <a:r>
              <a:rPr lang="en-US" sz="1200" b="0" baseline="0" dirty="0" smtClean="0"/>
              <a:t>On the </a:t>
            </a:r>
            <a:r>
              <a:rPr lang="en-US" sz="1200" b="1" baseline="0" dirty="0" smtClean="0"/>
              <a:t>Home</a:t>
            </a:r>
            <a:r>
              <a:rPr lang="en-US" sz="1200" b="0" baseline="0" dirty="0" smtClean="0"/>
              <a:t> tab, in the </a:t>
            </a:r>
            <a:r>
              <a:rPr lang="en-US" sz="1200" b="1" baseline="0" dirty="0" smtClean="0"/>
              <a:t>Font </a:t>
            </a:r>
            <a:r>
              <a:rPr lang="en-US" sz="1200" b="0" baseline="0" dirty="0" smtClean="0"/>
              <a:t>group, select </a:t>
            </a:r>
            <a:r>
              <a:rPr lang="en-US" sz="1200" b="1" baseline="0" dirty="0" smtClean="0"/>
              <a:t>Gill Sans MT Condensed </a:t>
            </a:r>
            <a:r>
              <a:rPr lang="en-US" sz="1200" b="0" baseline="0" dirty="0" smtClean="0"/>
              <a:t>from the </a:t>
            </a:r>
            <a:r>
              <a:rPr lang="en-US" sz="1200" b="1" baseline="0" dirty="0" smtClean="0"/>
              <a:t>Font</a:t>
            </a:r>
            <a:r>
              <a:rPr lang="en-US" sz="1200" b="0" baseline="0" dirty="0" smtClean="0"/>
              <a:t> list, and then enter </a:t>
            </a:r>
            <a:r>
              <a:rPr lang="en-US" sz="1200" b="1" baseline="0" dirty="0" smtClean="0"/>
              <a:t>22 </a:t>
            </a:r>
            <a:r>
              <a:rPr lang="en-US" sz="1200" b="0" baseline="0" dirty="0" smtClean="0"/>
              <a:t>in the </a:t>
            </a:r>
            <a:r>
              <a:rPr lang="en-US" sz="1200" b="1" baseline="0" dirty="0" smtClean="0"/>
              <a:t>Font Size </a:t>
            </a:r>
            <a:r>
              <a:rPr lang="en-US" sz="1200" b="0" baseline="0" dirty="0" smtClean="0"/>
              <a:t>box.</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7"/>
              <a:tabLst/>
              <a:defRPr/>
            </a:pPr>
            <a:r>
              <a:rPr lang="en-US" sz="1200" b="0" baseline="0" dirty="0" smtClean="0"/>
              <a:t>On the </a:t>
            </a:r>
            <a:r>
              <a:rPr lang="en-US" sz="1200" b="1" baseline="0" dirty="0" smtClean="0"/>
              <a:t>Home</a:t>
            </a:r>
            <a:r>
              <a:rPr lang="en-US" sz="1200" b="0" baseline="0" dirty="0" smtClean="0"/>
              <a:t> tab, in the bottom right corner of the </a:t>
            </a:r>
            <a:r>
              <a:rPr lang="en-US" sz="1200" b="1" baseline="0" dirty="0" smtClean="0"/>
              <a:t>Drawing </a:t>
            </a:r>
            <a:r>
              <a:rPr lang="en-US" sz="1200" b="0" baseline="0" dirty="0" smtClean="0"/>
              <a:t>group, click the </a:t>
            </a:r>
            <a:r>
              <a:rPr lang="en-US" sz="1200" b="1" baseline="0" dirty="0" smtClean="0"/>
              <a:t>Format Shape </a:t>
            </a:r>
            <a:r>
              <a:rPr lang="en-US" sz="1200" b="0" baseline="0" dirty="0" smtClean="0"/>
              <a:t>dialog box launcher. In the </a:t>
            </a:r>
            <a:r>
              <a:rPr lang="en-US" sz="1200" b="1" baseline="0" dirty="0" smtClean="0"/>
              <a:t>Format Shape </a:t>
            </a:r>
            <a:r>
              <a:rPr lang="en-US" sz="1200" b="0" baseline="0" dirty="0" smtClean="0"/>
              <a:t>dialog box, in the left pane, click </a:t>
            </a:r>
            <a:r>
              <a:rPr lang="en-US" sz="1200" b="1" baseline="0" dirty="0" smtClean="0"/>
              <a:t>Text Box</a:t>
            </a:r>
            <a:r>
              <a:rPr lang="en-US" sz="1200" b="0" baseline="0" dirty="0" smtClean="0"/>
              <a:t>. In the </a:t>
            </a:r>
            <a:r>
              <a:rPr lang="en-US" sz="1200" b="1" baseline="0" dirty="0" smtClean="0"/>
              <a:t>Text Box </a:t>
            </a:r>
            <a:r>
              <a:rPr lang="en-US" sz="1200" b="0" baseline="0" dirty="0" smtClean="0"/>
              <a:t>pane, under </a:t>
            </a:r>
            <a:r>
              <a:rPr lang="en-US" sz="1200" b="1" baseline="0" dirty="0" smtClean="0"/>
              <a:t>Internal margin</a:t>
            </a:r>
            <a:r>
              <a:rPr lang="en-US" sz="1200" b="0" baseline="0" dirty="0" smtClean="0"/>
              <a:t>, do the following:</a:t>
            </a:r>
          </a:p>
          <a:p>
            <a:pPr marL="685800" lvl="1" indent="-228600">
              <a:buFont typeface="Arial" pitchFamily="34" charset="0"/>
              <a:buChar char="•"/>
            </a:pPr>
            <a:r>
              <a:rPr lang="en-US" sz="1200" b="0" baseline="0" dirty="0" smtClean="0"/>
              <a:t>In the </a:t>
            </a:r>
            <a:r>
              <a:rPr lang="en-US" sz="1200" b="1" baseline="0" dirty="0" smtClean="0"/>
              <a:t>Left</a:t>
            </a:r>
            <a:r>
              <a:rPr lang="en-US" sz="1200" b="0" baseline="0" dirty="0" smtClean="0"/>
              <a:t> box, enter </a:t>
            </a:r>
            <a:r>
              <a:rPr lang="en-US" sz="1200" b="1" baseline="0" dirty="0" smtClean="0"/>
              <a:t>0.1”</a:t>
            </a:r>
            <a:r>
              <a:rPr lang="en-US" sz="1200" b="0" baseline="0" dirty="0" smtClean="0"/>
              <a:t>.</a:t>
            </a:r>
          </a:p>
          <a:p>
            <a:pPr marL="685800" lvl="1" indent="-228600">
              <a:buFont typeface="Arial" pitchFamily="34" charset="0"/>
              <a:buChar char="•"/>
            </a:pPr>
            <a:r>
              <a:rPr lang="en-US" sz="1200" b="0" baseline="0" dirty="0" smtClean="0"/>
              <a:t>In the </a:t>
            </a:r>
            <a:r>
              <a:rPr lang="en-US" sz="1200" b="1" baseline="0" dirty="0" smtClean="0"/>
              <a:t>Top</a:t>
            </a:r>
            <a:r>
              <a:rPr lang="en-US" sz="1200" b="0" baseline="0" dirty="0" smtClean="0"/>
              <a:t> box, enter </a:t>
            </a:r>
            <a:r>
              <a:rPr lang="en-US" sz="1200" b="1" baseline="0" dirty="0" smtClean="0"/>
              <a:t>0.2”</a:t>
            </a:r>
            <a:r>
              <a:rPr lang="en-US" sz="1200" b="0" baseline="0" dirty="0" smtClean="0"/>
              <a:t>.</a:t>
            </a:r>
          </a:p>
          <a:p>
            <a:pPr marL="685800" lvl="1" indent="-228600">
              <a:buFont typeface="Arial" pitchFamily="34" charset="0"/>
              <a:buChar char="•"/>
            </a:pPr>
            <a:r>
              <a:rPr lang="en-US" sz="1200" b="0" baseline="0" dirty="0" smtClean="0"/>
              <a:t>In the </a:t>
            </a:r>
            <a:r>
              <a:rPr lang="en-US" sz="1200" b="1" baseline="0" dirty="0" smtClean="0"/>
              <a:t>Right</a:t>
            </a:r>
            <a:r>
              <a:rPr lang="en-US" sz="1200" b="0" baseline="0" dirty="0" smtClean="0"/>
              <a:t> box, enter </a:t>
            </a:r>
            <a:r>
              <a:rPr lang="en-US" sz="1200" b="1" baseline="0" dirty="0" smtClean="0"/>
              <a:t>0.1”</a:t>
            </a:r>
            <a:r>
              <a:rPr lang="en-US" sz="1200" b="0" baseline="0" dirty="0" smtClean="0"/>
              <a:t>.</a:t>
            </a:r>
          </a:p>
          <a:p>
            <a:pPr marL="685800" lvl="1" indent="-228600">
              <a:buFont typeface="Arial" pitchFamily="34" charset="0"/>
              <a:buChar char="•"/>
            </a:pPr>
            <a:r>
              <a:rPr lang="en-US" sz="1200" b="0" baseline="0" dirty="0" smtClean="0"/>
              <a:t>In the </a:t>
            </a:r>
            <a:r>
              <a:rPr lang="en-US" sz="1200" b="1" baseline="0" dirty="0" smtClean="0"/>
              <a:t>Bottom</a:t>
            </a:r>
            <a:r>
              <a:rPr lang="en-US" sz="1200" b="0" baseline="0" dirty="0" smtClean="0"/>
              <a:t> box, enter </a:t>
            </a:r>
            <a:r>
              <a:rPr lang="en-US" sz="1200" b="1" baseline="0" dirty="0" smtClean="0"/>
              <a:t>0.1”</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16"/>
              <a:tabLst/>
              <a:defRPr/>
            </a:pPr>
            <a:r>
              <a:rPr lang="en-US" sz="1200" baseline="0" dirty="0" smtClean="0"/>
              <a:t>Select the first bulleted-list rectangle from the left. </a:t>
            </a:r>
            <a:r>
              <a:rPr lang="en-US" sz="1200" b="0" baseline="0" dirty="0" smtClean="0"/>
              <a:t>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Shape Styles </a:t>
            </a:r>
            <a:r>
              <a:rPr lang="en-US" sz="1200" baseline="0" dirty="0" smtClean="0"/>
              <a:t>group, click the arrow next to </a:t>
            </a:r>
            <a:r>
              <a:rPr lang="en-US" sz="1200" b="1" baseline="0" dirty="0" smtClean="0"/>
              <a:t>Shape Fill</a:t>
            </a:r>
            <a:r>
              <a:rPr lang="en-US" sz="1200" b="0" baseline="0" dirty="0" smtClean="0"/>
              <a:t>, point to</a:t>
            </a:r>
            <a:r>
              <a:rPr lang="en-US" sz="1200" b="1" baseline="0" dirty="0" smtClean="0"/>
              <a:t> Gradient</a:t>
            </a:r>
            <a:r>
              <a:rPr lang="en-US" sz="1200" b="0" baseline="0" dirty="0" smtClean="0"/>
              <a:t>, and then click </a:t>
            </a:r>
            <a:r>
              <a:rPr lang="en-US" sz="1200" b="1" baseline="0" dirty="0" smtClean="0"/>
              <a:t>More Gradients</a:t>
            </a:r>
            <a:r>
              <a:rPr lang="en-US" sz="1200" b="0" baseline="0" dirty="0" smtClean="0"/>
              <a:t>. In the </a:t>
            </a:r>
            <a:r>
              <a:rPr lang="en-US" sz="1200" b="1" baseline="0" dirty="0" smtClean="0"/>
              <a:t>Format Shape </a:t>
            </a:r>
            <a:r>
              <a:rPr lang="en-US" sz="1200" b="0" baseline="0" dirty="0" smtClean="0"/>
              <a:t>dialog box, in the left pane, click </a:t>
            </a:r>
            <a:r>
              <a:rPr lang="en-US" sz="1200" b="1" baseline="0" dirty="0" smtClean="0"/>
              <a:t>Fill</a:t>
            </a:r>
            <a:r>
              <a:rPr lang="en-US" sz="1200" b="0" baseline="0" dirty="0" smtClean="0"/>
              <a:t>, select </a:t>
            </a:r>
            <a:r>
              <a:rPr lang="en-US" sz="1200" b="1" baseline="0" dirty="0" smtClean="0"/>
              <a:t>Gradient fill </a:t>
            </a:r>
            <a:r>
              <a:rPr lang="en-US" sz="1200" b="0" baseline="0" dirty="0" smtClean="0"/>
              <a:t>in the </a:t>
            </a:r>
            <a:r>
              <a:rPr lang="en-US" sz="1200" b="1" baseline="0" dirty="0" smtClean="0"/>
              <a:t>Fill </a:t>
            </a:r>
            <a:r>
              <a:rPr lang="en-US" sz="1200" b="0" baseline="0" dirty="0" smtClean="0"/>
              <a:t>pane,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Type </a:t>
            </a:r>
            <a:r>
              <a:rPr lang="en-US" sz="1200" b="0" baseline="0" dirty="0" smtClean="0"/>
              <a:t>list, select </a:t>
            </a:r>
            <a:r>
              <a:rPr lang="en-US" sz="1200" b="1" baseline="0" dirty="0" smtClean="0"/>
              <a:t>Linear</a:t>
            </a:r>
            <a:r>
              <a:rPr lang="en-US" sz="1200" b="0" baseline="0" dirty="0" smtClean="0"/>
              <a:t>.</a:t>
            </a:r>
            <a:r>
              <a:rPr lang="en-US" sz="1200" b="1"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Click the button next to </a:t>
            </a:r>
            <a:r>
              <a:rPr lang="en-US" sz="1200" b="1" baseline="0" dirty="0" smtClean="0"/>
              <a:t>Direction</a:t>
            </a:r>
            <a:r>
              <a:rPr lang="en-US" sz="1200" b="0" baseline="0" dirty="0" smtClean="0"/>
              <a:t>, and then click </a:t>
            </a:r>
            <a:r>
              <a:rPr lang="en-US" sz="1200" b="1" baseline="0" dirty="0" smtClean="0"/>
              <a:t>Linear Down </a:t>
            </a:r>
            <a:r>
              <a:rPr lang="en-US" sz="1200" b="0" baseline="0" dirty="0" smtClean="0"/>
              <a:t>(first row, second option from the left).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two stops appear in the slider.</a:t>
            </a:r>
          </a:p>
          <a:p>
            <a:pPr marL="228600" indent="-228600">
              <a:buFont typeface="+mj-lt"/>
              <a:buAutoNum type="arabicPeriod" startAt="17"/>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225</a:t>
            </a:r>
            <a:r>
              <a:rPr lang="en-US" sz="1200" dirty="0" smtClean="0"/>
              <a:t>, Green: </a:t>
            </a:r>
            <a:r>
              <a:rPr lang="en-US" sz="1200" b="1" baseline="0" dirty="0" smtClean="0"/>
              <a:t>222</a:t>
            </a:r>
            <a:r>
              <a:rPr lang="en-US" sz="1200" dirty="0" smtClean="0"/>
              <a:t>, Blue: </a:t>
            </a:r>
            <a:r>
              <a:rPr lang="en-US" sz="1200" b="1" baseline="0" dirty="0" smtClean="0"/>
              <a:t>215</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0%</a:t>
            </a:r>
            <a:r>
              <a:rPr lang="en-US" sz="1200" b="0" kern="1200" baseline="0" dirty="0" smtClean="0">
                <a:solidFill>
                  <a:schemeClr val="tx1"/>
                </a:solidFill>
                <a:latin typeface="+mn-lt"/>
                <a:ea typeface="+mn-ea"/>
                <a:cs typeface="+mn-cs"/>
              </a:rPr>
              <a:t>.</a:t>
            </a:r>
            <a:endParaRPr lang="en-US" sz="1200" dirty="0" smtClean="0"/>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last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225</a:t>
            </a:r>
            <a:r>
              <a:rPr lang="en-US" sz="1200" dirty="0" smtClean="0"/>
              <a:t>, Green: </a:t>
            </a:r>
            <a:r>
              <a:rPr lang="en-US" sz="1200" b="1" baseline="0" dirty="0" smtClean="0"/>
              <a:t>222</a:t>
            </a:r>
            <a:r>
              <a:rPr lang="en-US" sz="1200" dirty="0" smtClean="0"/>
              <a:t>, Blue: </a:t>
            </a:r>
            <a:r>
              <a:rPr lang="en-US" sz="1200" b="1" baseline="0" dirty="0" smtClean="0"/>
              <a:t>215</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100%</a:t>
            </a:r>
            <a:r>
              <a:rPr lang="en-US" sz="1200" b="0" kern="1200" baseline="0" dirty="0" smtClean="0">
                <a:solidFill>
                  <a:schemeClr val="tx1"/>
                </a:solidFill>
                <a:latin typeface="+mn-lt"/>
                <a:ea typeface="+mn-ea"/>
                <a:cs typeface="+mn-cs"/>
              </a:rPr>
              <a:t>.</a:t>
            </a:r>
            <a:endParaRPr lang="en-US" sz="1200" dirty="0" smtClean="0"/>
          </a:p>
          <a:p>
            <a:pPr marL="228600" lvl="0" indent="-228600">
              <a:buFont typeface="+mj-lt"/>
              <a:buAutoNum type="arabicPeriod" startAt="18"/>
            </a:pPr>
            <a:r>
              <a:rPr lang="en-US" sz="1200" baseline="0" dirty="0" smtClean="0"/>
              <a:t>Select the second bulleted-list rectangle from the left. </a:t>
            </a:r>
            <a:r>
              <a:rPr lang="en-US" sz="1200" b="0" baseline="0" dirty="0" smtClean="0"/>
              <a:t>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Shape Styles </a:t>
            </a:r>
            <a:r>
              <a:rPr lang="en-US" sz="1200" baseline="0" dirty="0" smtClean="0"/>
              <a:t>group, click the arrow next to </a:t>
            </a:r>
            <a:r>
              <a:rPr lang="en-US" sz="1200" b="1" baseline="0" dirty="0" smtClean="0"/>
              <a:t>Shape Fill</a:t>
            </a:r>
            <a:r>
              <a:rPr lang="en-US" sz="1200" b="0" baseline="0" dirty="0" smtClean="0"/>
              <a:t>, point to</a:t>
            </a:r>
            <a:r>
              <a:rPr lang="en-US" sz="1200" b="1" baseline="0" dirty="0" smtClean="0"/>
              <a:t> Gradient</a:t>
            </a:r>
            <a:r>
              <a:rPr lang="en-US" sz="1200" b="0" baseline="0" dirty="0" smtClean="0"/>
              <a:t>, and then click </a:t>
            </a:r>
            <a:r>
              <a:rPr lang="en-US" sz="1200" b="1" baseline="0" dirty="0" smtClean="0"/>
              <a:t>More Gradients</a:t>
            </a:r>
            <a:r>
              <a:rPr lang="en-US" sz="1200" b="0" baseline="0" dirty="0" smtClean="0"/>
              <a:t>. In the </a:t>
            </a:r>
            <a:r>
              <a:rPr lang="en-US" sz="1200" b="1" baseline="0" dirty="0" smtClean="0"/>
              <a:t>Format Shape </a:t>
            </a:r>
            <a:r>
              <a:rPr lang="en-US" sz="1200" b="0" baseline="0" dirty="0" smtClean="0"/>
              <a:t>dialog box, in the left pane, click </a:t>
            </a:r>
            <a:r>
              <a:rPr lang="en-US" sz="1200" b="1" baseline="0" dirty="0" smtClean="0"/>
              <a:t>Fill</a:t>
            </a:r>
            <a:r>
              <a:rPr lang="en-US" sz="1200" b="0" baseline="0" dirty="0" smtClean="0"/>
              <a:t>, select </a:t>
            </a:r>
            <a:r>
              <a:rPr lang="en-US" sz="1200" b="1" baseline="0" dirty="0" smtClean="0"/>
              <a:t>Gradient fill </a:t>
            </a:r>
            <a:r>
              <a:rPr lang="en-US" sz="1200" b="0" baseline="0" dirty="0" smtClean="0"/>
              <a:t>in the </a:t>
            </a:r>
            <a:r>
              <a:rPr lang="en-US" sz="1200" b="1" baseline="0" dirty="0" smtClean="0"/>
              <a:t>Fill </a:t>
            </a:r>
            <a:r>
              <a:rPr lang="en-US" sz="1200" b="0" baseline="0" dirty="0" smtClean="0"/>
              <a:t>pane,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Type </a:t>
            </a:r>
            <a:r>
              <a:rPr lang="en-US" sz="1200" b="0" baseline="0" dirty="0" smtClean="0"/>
              <a:t>list, select </a:t>
            </a:r>
            <a:r>
              <a:rPr lang="en-US" sz="1200" b="1" baseline="0" dirty="0" smtClean="0"/>
              <a:t>Linear</a:t>
            </a:r>
            <a:r>
              <a:rPr lang="en-US" sz="1200" b="0" baseline="0" dirty="0" smtClean="0"/>
              <a:t>.</a:t>
            </a:r>
            <a:r>
              <a:rPr lang="en-US" sz="1200" b="1"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Click the button next to </a:t>
            </a:r>
            <a:r>
              <a:rPr lang="en-US" sz="1200" b="1" baseline="0" dirty="0" smtClean="0"/>
              <a:t>Direction</a:t>
            </a:r>
            <a:r>
              <a:rPr lang="en-US" sz="1200" b="0" baseline="0" dirty="0" smtClean="0"/>
              <a:t>, and then click </a:t>
            </a:r>
            <a:r>
              <a:rPr lang="en-US" sz="1200" b="1" baseline="0" dirty="0" smtClean="0"/>
              <a:t>Linear Down </a:t>
            </a:r>
            <a:r>
              <a:rPr lang="en-US" sz="1200" b="0" baseline="0" dirty="0" smtClean="0"/>
              <a:t>(first row, second option from the left).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two stops appear in the slider.</a:t>
            </a:r>
          </a:p>
          <a:p>
            <a:pPr marL="228600" indent="-228600">
              <a:buFont typeface="+mj-lt"/>
              <a:buAutoNum type="arabicPeriod" startAt="19"/>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222</a:t>
            </a:r>
            <a:r>
              <a:rPr lang="en-US" sz="1200" dirty="0" smtClean="0"/>
              <a:t>, Green: </a:t>
            </a:r>
            <a:r>
              <a:rPr lang="en-US" sz="1200" b="1" baseline="0" dirty="0" smtClean="0"/>
              <a:t>225</a:t>
            </a:r>
            <a:r>
              <a:rPr lang="en-US" sz="1200" dirty="0" smtClean="0"/>
              <a:t>, Blue: </a:t>
            </a:r>
            <a:r>
              <a:rPr lang="en-US" sz="1200" b="1" baseline="0" dirty="0" smtClean="0"/>
              <a:t>219</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0%</a:t>
            </a:r>
            <a:r>
              <a:rPr lang="en-US" sz="1200" b="0" kern="1200" baseline="0" dirty="0" smtClean="0">
                <a:solidFill>
                  <a:schemeClr val="tx1"/>
                </a:solidFill>
                <a:latin typeface="+mn-lt"/>
                <a:ea typeface="+mn-ea"/>
                <a:cs typeface="+mn-cs"/>
              </a:rPr>
              <a:t>.</a:t>
            </a:r>
            <a:endParaRPr lang="en-US" sz="1200" dirty="0" smtClean="0"/>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last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222</a:t>
            </a:r>
            <a:r>
              <a:rPr lang="en-US" sz="1200" dirty="0" smtClean="0"/>
              <a:t>, Green: </a:t>
            </a:r>
            <a:r>
              <a:rPr lang="en-US" sz="1200" b="1" baseline="0" dirty="0" smtClean="0"/>
              <a:t>225</a:t>
            </a:r>
            <a:r>
              <a:rPr lang="en-US" sz="1200" dirty="0" smtClean="0"/>
              <a:t>, Blue: </a:t>
            </a:r>
            <a:r>
              <a:rPr lang="en-US" sz="1200" b="1" baseline="0" dirty="0" smtClean="0"/>
              <a:t>219</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100%</a:t>
            </a:r>
            <a:r>
              <a:rPr lang="en-US" sz="1200" b="0" kern="1200" baseline="0" dirty="0" smtClean="0">
                <a:solidFill>
                  <a:schemeClr val="tx1"/>
                </a:solidFill>
                <a:latin typeface="+mn-lt"/>
                <a:ea typeface="+mn-ea"/>
                <a:cs typeface="+mn-cs"/>
              </a:rPr>
              <a:t>.</a:t>
            </a:r>
            <a:endParaRPr lang="en-US" sz="1200" dirty="0" smtClean="0"/>
          </a:p>
          <a:p>
            <a:pPr marL="228600" lvl="0" indent="-228600">
              <a:buFont typeface="+mj-lt"/>
              <a:buAutoNum type="arabicPeriod" startAt="20"/>
            </a:pPr>
            <a:r>
              <a:rPr lang="en-US" sz="1200" baseline="0" dirty="0" smtClean="0"/>
              <a:t>Select the third bulleted-list rectangle from the left. </a:t>
            </a:r>
            <a:r>
              <a:rPr lang="en-US" sz="1200" b="0" baseline="0" dirty="0" smtClean="0"/>
              <a:t>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Shape Styles </a:t>
            </a:r>
            <a:r>
              <a:rPr lang="en-US" sz="1200" baseline="0" dirty="0" smtClean="0"/>
              <a:t>group, click the arrow next to </a:t>
            </a:r>
            <a:r>
              <a:rPr lang="en-US" sz="1200" b="1" baseline="0" dirty="0" smtClean="0"/>
              <a:t>Shape Fill</a:t>
            </a:r>
            <a:r>
              <a:rPr lang="en-US" sz="1200" b="0" baseline="0" dirty="0" smtClean="0"/>
              <a:t>, point to</a:t>
            </a:r>
            <a:r>
              <a:rPr lang="en-US" sz="1200" b="1" baseline="0" dirty="0" smtClean="0"/>
              <a:t> Gradient</a:t>
            </a:r>
            <a:r>
              <a:rPr lang="en-US" sz="1200" b="0" baseline="0" dirty="0" smtClean="0"/>
              <a:t>, and then click </a:t>
            </a:r>
            <a:r>
              <a:rPr lang="en-US" sz="1200" b="1" baseline="0" dirty="0" smtClean="0"/>
              <a:t>More Gradients</a:t>
            </a:r>
            <a:r>
              <a:rPr lang="en-US" sz="1200" b="0" baseline="0" dirty="0" smtClean="0"/>
              <a:t>. In the </a:t>
            </a:r>
            <a:r>
              <a:rPr lang="en-US" sz="1200" b="1" baseline="0" dirty="0" smtClean="0"/>
              <a:t>Format Shape </a:t>
            </a:r>
            <a:r>
              <a:rPr lang="en-US" sz="1200" b="0" baseline="0" dirty="0" smtClean="0"/>
              <a:t>dialog box, in the left pane, click </a:t>
            </a:r>
            <a:r>
              <a:rPr lang="en-US" sz="1200" b="1" baseline="0" dirty="0" smtClean="0"/>
              <a:t>Fill</a:t>
            </a:r>
            <a:r>
              <a:rPr lang="en-US" sz="1200" b="0" baseline="0" dirty="0" smtClean="0"/>
              <a:t>, select </a:t>
            </a:r>
            <a:r>
              <a:rPr lang="en-US" sz="1200" b="1" baseline="0" dirty="0" smtClean="0"/>
              <a:t>Gradient fill </a:t>
            </a:r>
            <a:r>
              <a:rPr lang="en-US" sz="1200" b="0" baseline="0" dirty="0" smtClean="0"/>
              <a:t>in the </a:t>
            </a:r>
            <a:r>
              <a:rPr lang="en-US" sz="1200" b="1" baseline="0" dirty="0" smtClean="0"/>
              <a:t>Fill </a:t>
            </a:r>
            <a:r>
              <a:rPr lang="en-US" sz="1200" b="0" baseline="0" dirty="0" smtClean="0"/>
              <a:t>pane,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Type </a:t>
            </a:r>
            <a:r>
              <a:rPr lang="en-US" sz="1200" b="0" baseline="0" dirty="0" smtClean="0"/>
              <a:t>list, select </a:t>
            </a:r>
            <a:r>
              <a:rPr lang="en-US" sz="1200" b="1" baseline="0" dirty="0" smtClean="0"/>
              <a:t>Linear</a:t>
            </a:r>
            <a:r>
              <a:rPr lang="en-US" sz="1200" b="0" baseline="0" dirty="0" smtClean="0"/>
              <a:t>.</a:t>
            </a:r>
            <a:r>
              <a:rPr lang="en-US" sz="1200" b="1"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Click the button next to </a:t>
            </a:r>
            <a:r>
              <a:rPr lang="en-US" sz="1200" b="1" baseline="0" dirty="0" smtClean="0"/>
              <a:t>Direction</a:t>
            </a:r>
            <a:r>
              <a:rPr lang="en-US" sz="1200" b="0" baseline="0" dirty="0" smtClean="0"/>
              <a:t>, and then click </a:t>
            </a:r>
            <a:r>
              <a:rPr lang="en-US" sz="1200" b="1" baseline="0" dirty="0" smtClean="0"/>
              <a:t>Linear Down </a:t>
            </a:r>
            <a:r>
              <a:rPr lang="en-US" sz="1200" b="0" baseline="0" dirty="0" smtClean="0"/>
              <a:t>(first row, second option from the left).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two stops appear in the slider.</a:t>
            </a:r>
          </a:p>
          <a:p>
            <a:pPr marL="228600" indent="-228600">
              <a:buFont typeface="+mj-lt"/>
              <a:buAutoNum type="arabicPeriod" startAt="21"/>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a:t>
            </a:r>
            <a:r>
              <a:rPr lang="en-US" sz="1200" b="0" kern="1200" baseline="0" dirty="0" smtClean="0">
                <a:solidFill>
                  <a:schemeClr val="tx1"/>
                </a:solidFill>
                <a:latin typeface="+mn-lt"/>
                <a:ea typeface="+mn-ea"/>
                <a:cs typeface="+mn-cs"/>
              </a:rPr>
              <a:t>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214</a:t>
            </a:r>
            <a:r>
              <a:rPr lang="en-US" sz="1200" dirty="0" smtClean="0"/>
              <a:t>, Green: </a:t>
            </a:r>
            <a:r>
              <a:rPr lang="en-US" sz="1200" b="1" baseline="0" dirty="0" smtClean="0"/>
              <a:t>220</a:t>
            </a:r>
            <a:r>
              <a:rPr lang="en-US" sz="1200" dirty="0" smtClean="0"/>
              <a:t>, Blue: </a:t>
            </a:r>
            <a:r>
              <a:rPr lang="en-US" sz="1200" b="1" baseline="0" dirty="0" smtClean="0"/>
              <a:t>218</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0%</a:t>
            </a:r>
            <a:r>
              <a:rPr lang="en-US" sz="1200" b="0" kern="1200" baseline="0" dirty="0" smtClean="0">
                <a:solidFill>
                  <a:schemeClr val="tx1"/>
                </a:solidFill>
                <a:latin typeface="+mn-lt"/>
                <a:ea typeface="+mn-ea"/>
                <a:cs typeface="+mn-cs"/>
              </a:rPr>
              <a:t>.</a:t>
            </a:r>
            <a:endParaRPr lang="en-US" sz="1200" dirty="0" smtClean="0"/>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a:t>
            </a:r>
            <a:r>
              <a:rPr lang="en-US" sz="1200" b="0" kern="1200" baseline="0" dirty="0" smtClean="0">
                <a:solidFill>
                  <a:schemeClr val="tx1"/>
                </a:solidFill>
                <a:latin typeface="+mn-lt"/>
                <a:ea typeface="+mn-ea"/>
                <a:cs typeface="+mn-cs"/>
              </a:rPr>
              <a:t> last stop in the slider,</a:t>
            </a:r>
            <a:r>
              <a:rPr lang="en-US" sz="1200" b="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214</a:t>
            </a:r>
            <a:r>
              <a:rPr lang="en-US" sz="1200" dirty="0" smtClean="0"/>
              <a:t>, Green: </a:t>
            </a:r>
            <a:r>
              <a:rPr lang="en-US" sz="1200" b="1" baseline="0" dirty="0" smtClean="0"/>
              <a:t>220</a:t>
            </a:r>
            <a:r>
              <a:rPr lang="en-US" sz="1200" dirty="0" smtClean="0"/>
              <a:t>, Blue: </a:t>
            </a:r>
            <a:r>
              <a:rPr lang="en-US" sz="1200" b="1" baseline="0" dirty="0" smtClean="0"/>
              <a:t>218</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100%</a:t>
            </a:r>
            <a:r>
              <a:rPr lang="en-US" sz="1200" b="0" kern="1200" baseline="0" dirty="0" smtClean="0">
                <a:solidFill>
                  <a:schemeClr val="tx1"/>
                </a:solidFill>
                <a:latin typeface="+mn-lt"/>
                <a:ea typeface="+mn-ea"/>
                <a:cs typeface="+mn-cs"/>
              </a:rPr>
              <a:t>.</a:t>
            </a:r>
            <a:endParaRPr lang="en-US" sz="1200" dirty="0" smtClean="0"/>
          </a:p>
          <a:p>
            <a:pPr marL="228600" lvl="0" indent="-228600">
              <a:buFont typeface="+mj-lt"/>
              <a:buAutoNum type="arabicPeriod" startAt="22"/>
            </a:pPr>
            <a:r>
              <a:rPr lang="en-US" sz="1200" baseline="0" dirty="0" smtClean="0"/>
              <a:t>Select the fourth bulleted-list rectangle from the left. </a:t>
            </a:r>
            <a:r>
              <a:rPr lang="en-US" sz="1200" b="0" baseline="0" dirty="0" smtClean="0"/>
              <a:t>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Shape Styles </a:t>
            </a:r>
            <a:r>
              <a:rPr lang="en-US" sz="1200" baseline="0" dirty="0" smtClean="0"/>
              <a:t>group, click the arrow next to </a:t>
            </a:r>
            <a:r>
              <a:rPr lang="en-US" sz="1200" b="1" baseline="0" dirty="0" smtClean="0"/>
              <a:t>Shape Fill</a:t>
            </a:r>
            <a:r>
              <a:rPr lang="en-US" sz="1200" b="0" baseline="0" dirty="0" smtClean="0"/>
              <a:t>, point to</a:t>
            </a:r>
            <a:r>
              <a:rPr lang="en-US" sz="1200" b="1" baseline="0" dirty="0" smtClean="0"/>
              <a:t> Gradient</a:t>
            </a:r>
            <a:r>
              <a:rPr lang="en-US" sz="1200" b="0" baseline="0" dirty="0" smtClean="0"/>
              <a:t>, and then click </a:t>
            </a:r>
            <a:r>
              <a:rPr lang="en-US" sz="1200" b="1" baseline="0" dirty="0" smtClean="0"/>
              <a:t>More Gradients</a:t>
            </a:r>
            <a:r>
              <a:rPr lang="en-US" sz="1200" b="0" baseline="0" dirty="0" smtClean="0"/>
              <a:t>. In the </a:t>
            </a:r>
            <a:r>
              <a:rPr lang="en-US" sz="1200" b="1" baseline="0" dirty="0" smtClean="0"/>
              <a:t>Format Shape </a:t>
            </a:r>
            <a:r>
              <a:rPr lang="en-US" sz="1200" b="0" baseline="0" dirty="0" smtClean="0"/>
              <a:t>dialog box, in the left pane, click </a:t>
            </a:r>
            <a:r>
              <a:rPr lang="en-US" sz="1200" b="1" baseline="0" dirty="0" smtClean="0"/>
              <a:t>Fill</a:t>
            </a:r>
            <a:r>
              <a:rPr lang="en-US" sz="1200" b="0" baseline="0" dirty="0" smtClean="0"/>
              <a:t>, select </a:t>
            </a:r>
            <a:r>
              <a:rPr lang="en-US" sz="1200" b="1" baseline="0" dirty="0" smtClean="0"/>
              <a:t>Gradient fill </a:t>
            </a:r>
            <a:r>
              <a:rPr lang="en-US" sz="1200" b="0" baseline="0" dirty="0" smtClean="0"/>
              <a:t>in the </a:t>
            </a:r>
            <a:r>
              <a:rPr lang="en-US" sz="1200" b="1" baseline="0" dirty="0" smtClean="0"/>
              <a:t>Fill </a:t>
            </a:r>
            <a:r>
              <a:rPr lang="en-US" sz="1200" b="0" baseline="0" dirty="0" smtClean="0"/>
              <a:t>pane,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Type </a:t>
            </a:r>
            <a:r>
              <a:rPr lang="en-US" sz="1200" b="0" baseline="0" dirty="0" smtClean="0"/>
              <a:t>list, select </a:t>
            </a:r>
            <a:r>
              <a:rPr lang="en-US" sz="1200" b="1" baseline="0" dirty="0" smtClean="0"/>
              <a:t>Linear</a:t>
            </a:r>
            <a:r>
              <a:rPr lang="en-US" sz="1200" b="0" baseline="0" dirty="0" smtClean="0"/>
              <a:t>.</a:t>
            </a:r>
            <a:r>
              <a:rPr lang="en-US" sz="1200" b="1"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Click the button next to </a:t>
            </a:r>
            <a:r>
              <a:rPr lang="en-US" sz="1200" b="1" baseline="0" dirty="0" smtClean="0"/>
              <a:t>Direction</a:t>
            </a:r>
            <a:r>
              <a:rPr lang="en-US" sz="1200" b="0" baseline="0" dirty="0" smtClean="0"/>
              <a:t>, and then click </a:t>
            </a:r>
            <a:r>
              <a:rPr lang="en-US" sz="1200" b="1" baseline="0" dirty="0" smtClean="0"/>
              <a:t>Linear Down </a:t>
            </a:r>
            <a:r>
              <a:rPr lang="en-US" sz="1200" b="0" baseline="0" dirty="0" smtClean="0"/>
              <a:t>(first row, second option from the left).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two stops appear in the slider.</a:t>
            </a:r>
          </a:p>
          <a:p>
            <a:pPr marL="228600" indent="-228600">
              <a:buFont typeface="+mj-lt"/>
              <a:buAutoNum type="arabicPeriod" startAt="23"/>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216</a:t>
            </a:r>
            <a:r>
              <a:rPr lang="en-US" sz="1200" dirty="0" smtClean="0"/>
              <a:t>, Green: </a:t>
            </a:r>
            <a:r>
              <a:rPr lang="en-US" sz="1200" b="1" baseline="0" dirty="0" smtClean="0"/>
              <a:t>217</a:t>
            </a:r>
            <a:r>
              <a:rPr lang="en-US" sz="1200" dirty="0" smtClean="0"/>
              <a:t>, Blue: </a:t>
            </a:r>
            <a:r>
              <a:rPr lang="en-US" sz="1200" b="1" baseline="0" dirty="0" smtClean="0"/>
              <a:t>218</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0%</a:t>
            </a:r>
            <a:r>
              <a:rPr lang="en-US" sz="1200" b="0" kern="1200" baseline="0" dirty="0" smtClean="0">
                <a:solidFill>
                  <a:schemeClr val="tx1"/>
                </a:solidFill>
                <a:latin typeface="+mn-lt"/>
                <a:ea typeface="+mn-ea"/>
                <a:cs typeface="+mn-cs"/>
              </a:rPr>
              <a:t>.</a:t>
            </a:r>
            <a:endParaRPr lang="en-US" sz="1200" dirty="0" smtClean="0"/>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last stop in the slider, </a:t>
            </a:r>
            <a:r>
              <a:rPr lang="en-US" sz="1200" kern="1200" dirty="0" smtClean="0">
                <a:solidFill>
                  <a:schemeClr val="tx1"/>
                </a:solidFill>
                <a:latin typeface="+mn-lt"/>
                <a:ea typeface="+mn-ea"/>
                <a:cs typeface="+mn-cs"/>
              </a:rPr>
              <a:t>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216</a:t>
            </a:r>
            <a:r>
              <a:rPr lang="en-US" sz="1200" dirty="0" smtClean="0"/>
              <a:t>, Green: </a:t>
            </a:r>
            <a:r>
              <a:rPr lang="en-US" sz="1200" b="1" baseline="0" dirty="0" smtClean="0"/>
              <a:t>217</a:t>
            </a:r>
            <a:r>
              <a:rPr lang="en-US" sz="1200" dirty="0" smtClean="0"/>
              <a:t>, Blue: </a:t>
            </a:r>
            <a:r>
              <a:rPr lang="en-US" sz="1200" b="1" baseline="0" dirty="0" smtClean="0"/>
              <a:t>218</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100%</a:t>
            </a:r>
            <a:r>
              <a:rPr lang="en-US" sz="1200" b="0" kern="1200" baseline="0" dirty="0" smtClean="0">
                <a:solidFill>
                  <a:schemeClr val="tx1"/>
                </a:solidFill>
                <a:latin typeface="+mn-lt"/>
                <a:ea typeface="+mn-ea"/>
                <a:cs typeface="+mn-cs"/>
              </a:rPr>
              <a:t>.</a:t>
            </a:r>
            <a:endParaRPr lang="en-US" sz="1200" dirty="0" smtClean="0"/>
          </a:p>
          <a:p>
            <a:pPr marL="1257300" marR="0" lvl="2" indent="-342900" algn="l" defTabSz="914400" rtl="0" eaLnBrk="1" fontAlgn="auto" latinLnBrk="0" hangingPunct="1">
              <a:lnSpc>
                <a:spcPct val="100000"/>
              </a:lnSpc>
              <a:spcBef>
                <a:spcPts val="0"/>
              </a:spcBef>
              <a:spcAft>
                <a:spcPts val="0"/>
              </a:spcAft>
              <a:buClrTx/>
              <a:buSzTx/>
              <a:buFont typeface="+mj-lt"/>
              <a:buNone/>
              <a:tabLst/>
              <a:defRPr/>
            </a:pPr>
            <a:endParaRPr lang="en-US" sz="1200" b="0" baseline="0" dirty="0" smtClean="0"/>
          </a:p>
          <a:p>
            <a:endParaRPr lang="en-US" sz="1200" dirty="0" smtClean="0"/>
          </a:p>
          <a:p>
            <a:r>
              <a:rPr lang="en-US" sz="1200" dirty="0" smtClean="0"/>
              <a:t>To reproduce</a:t>
            </a:r>
            <a:r>
              <a:rPr lang="en-US" sz="1200" baseline="0" dirty="0" smtClean="0"/>
              <a:t> the animation effects on this slide, do the following:</a:t>
            </a:r>
            <a:endParaRPr lang="en-US" sz="1200" dirty="0" smtClean="0"/>
          </a:p>
          <a:p>
            <a:pPr marL="228600" indent="-228600">
              <a:buFont typeface="+mj-lt"/>
              <a:buAutoNum type="arabicPeriod"/>
            </a:pPr>
            <a:r>
              <a:rPr lang="en-US" sz="1200" baseline="0" dirty="0" smtClean="0"/>
              <a:t>On the slide, select the graphic. On the </a:t>
            </a:r>
            <a:r>
              <a:rPr lang="en-US" sz="1200" b="1" baseline="0" dirty="0" smtClean="0"/>
              <a:t>Animations</a:t>
            </a:r>
            <a:r>
              <a:rPr lang="en-US" sz="1200" baseline="0" dirty="0" smtClean="0"/>
              <a:t> tab, in the </a:t>
            </a:r>
            <a:r>
              <a:rPr lang="en-US" sz="1200" b="1" baseline="0" dirty="0" smtClean="0"/>
              <a:t>Advanced Animation </a:t>
            </a:r>
            <a:r>
              <a:rPr lang="en-US" sz="1200" baseline="0" dirty="0" smtClean="0"/>
              <a:t>group, click add </a:t>
            </a:r>
            <a:r>
              <a:rPr lang="en-US" sz="1200" b="1" baseline="0" dirty="0" smtClean="0"/>
              <a:t>Animation</a:t>
            </a:r>
            <a:r>
              <a:rPr lang="en-US" sz="1200" baseline="0" dirty="0" smtClean="0"/>
              <a:t>,  and then click </a:t>
            </a:r>
            <a:r>
              <a:rPr lang="en-US" sz="1200" b="1" baseline="0" dirty="0" smtClean="0"/>
              <a:t>More Entrance Effects</a:t>
            </a:r>
            <a:r>
              <a:rPr lang="en-US" sz="1200" baseline="0" dirty="0" smtClean="0"/>
              <a:t>. </a:t>
            </a:r>
            <a:r>
              <a:rPr lang="en-US" sz="1200" b="0" baseline="0" dirty="0" smtClean="0"/>
              <a:t>In the </a:t>
            </a:r>
            <a:r>
              <a:rPr lang="en-US" sz="1200" b="1" baseline="0" dirty="0" smtClean="0"/>
              <a:t>Add Entrance Effect </a:t>
            </a:r>
            <a:r>
              <a:rPr lang="en-US" sz="1200" b="0" baseline="0" dirty="0" smtClean="0"/>
              <a:t>dialog box, under </a:t>
            </a:r>
            <a:r>
              <a:rPr lang="en-US" sz="1200" b="1" baseline="0" dirty="0" smtClean="0"/>
              <a:t>Basic</a:t>
            </a:r>
            <a:r>
              <a:rPr lang="en-US" sz="1200" b="0" baseline="0" dirty="0" smtClean="0"/>
              <a:t>, click </a:t>
            </a:r>
            <a:r>
              <a:rPr lang="en-US" sz="1200" b="1" baseline="0" dirty="0" smtClean="0"/>
              <a:t>Peek In</a:t>
            </a:r>
            <a:r>
              <a:rPr lang="en-US" sz="1200" b="0" baseline="0" dirty="0" smtClean="0"/>
              <a:t>, and then click </a:t>
            </a:r>
            <a:r>
              <a:rPr lang="en-US" sz="1200" b="1" baseline="0" dirty="0" smtClean="0"/>
              <a:t>OK</a:t>
            </a:r>
            <a:r>
              <a:rPr lang="en-US" sz="1200" baseline="0" dirty="0" smtClean="0"/>
              <a:t>.</a:t>
            </a:r>
          </a:p>
          <a:p>
            <a:pPr marL="228600" indent="-228600">
              <a:buFont typeface="+mj-lt"/>
              <a:buAutoNum type="arabicPeriod"/>
            </a:pPr>
            <a:r>
              <a:rPr lang="en-US" sz="1200" baseline="0" dirty="0" smtClean="0"/>
              <a:t>Also on the </a:t>
            </a:r>
            <a:r>
              <a:rPr lang="en-US" sz="1200" b="1" baseline="0" dirty="0" smtClean="0"/>
              <a:t>Animations</a:t>
            </a:r>
            <a:r>
              <a:rPr lang="en-US" sz="1200" baseline="0" dirty="0" smtClean="0"/>
              <a:t> tab, in the </a:t>
            </a:r>
            <a:r>
              <a:rPr lang="en-US" sz="1200" b="1" baseline="0" dirty="0" smtClean="0"/>
              <a:t>Timing</a:t>
            </a:r>
            <a:r>
              <a:rPr lang="en-US" sz="1200" baseline="0" dirty="0" smtClean="0"/>
              <a:t> group, in the </a:t>
            </a:r>
            <a:r>
              <a:rPr lang="en-US" sz="1200" b="1" baseline="0" dirty="0" smtClean="0"/>
              <a:t>Duration</a:t>
            </a:r>
            <a:r>
              <a:rPr lang="en-US" sz="1200" baseline="0" dirty="0" smtClean="0"/>
              <a:t> box, enter </a:t>
            </a:r>
            <a:r>
              <a:rPr lang="en-US" sz="1200" b="1" baseline="0" dirty="0" smtClean="0"/>
              <a:t>1.00 seconds</a:t>
            </a:r>
            <a:r>
              <a:rPr lang="en-US" sz="1200" baseline="0" dirty="0" smtClean="0"/>
              <a:t>.</a:t>
            </a:r>
          </a:p>
          <a:p>
            <a:pPr marL="228600" indent="-228600">
              <a:buFont typeface="+mj-lt"/>
              <a:buAutoNum type="arabicPeriod"/>
            </a:pPr>
            <a:r>
              <a:rPr lang="en-US" sz="1200" baseline="0" dirty="0" smtClean="0"/>
              <a:t>Also on the </a:t>
            </a:r>
            <a:r>
              <a:rPr lang="en-US" sz="1200" b="1" baseline="0" dirty="0" smtClean="0"/>
              <a:t>Animations</a:t>
            </a:r>
            <a:r>
              <a:rPr lang="en-US" sz="1200" baseline="0" dirty="0" smtClean="0"/>
              <a:t> tab, in the </a:t>
            </a:r>
            <a:r>
              <a:rPr lang="en-US" sz="1200" b="1" baseline="0" dirty="0" smtClean="0"/>
              <a:t>Animation</a:t>
            </a:r>
            <a:r>
              <a:rPr lang="en-US" sz="1200" baseline="0" dirty="0" smtClean="0"/>
              <a:t> group, click </a:t>
            </a:r>
            <a:r>
              <a:rPr lang="en-US" sz="1200" b="1" baseline="0" dirty="0" smtClean="0"/>
              <a:t>Effect Options</a:t>
            </a:r>
            <a:r>
              <a:rPr lang="en-US" sz="120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Under </a:t>
            </a:r>
            <a:r>
              <a:rPr lang="en-US" sz="1200" b="1" baseline="0" dirty="0" smtClean="0"/>
              <a:t>Direction</a:t>
            </a:r>
            <a:r>
              <a:rPr lang="en-US" sz="1200" baseline="0" dirty="0" smtClean="0"/>
              <a:t>, select </a:t>
            </a:r>
            <a:r>
              <a:rPr lang="en-US" sz="1200" b="1" baseline="0" dirty="0" smtClean="0"/>
              <a:t>From Bottom</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Under </a:t>
            </a:r>
            <a:r>
              <a:rPr lang="en-US" sz="1200" b="1" baseline="0" dirty="0" smtClean="0"/>
              <a:t>Sequence</a:t>
            </a:r>
            <a:r>
              <a:rPr lang="en-US" sz="1200" baseline="0" dirty="0" smtClean="0"/>
              <a:t>, select </a:t>
            </a:r>
            <a:r>
              <a:rPr lang="en-US" sz="1200" b="1" baseline="0" dirty="0" smtClean="0"/>
              <a:t>One by One</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on the </a:t>
            </a:r>
            <a:r>
              <a:rPr lang="en-US" sz="1200" b="1" baseline="0" dirty="0" smtClean="0"/>
              <a:t>Animations</a:t>
            </a:r>
            <a:r>
              <a:rPr lang="en-US" sz="1200" baseline="0" dirty="0" smtClean="0"/>
              <a:t> tab, in the </a:t>
            </a:r>
            <a:r>
              <a:rPr lang="en-US" sz="1200" b="1" baseline="0" dirty="0" smtClean="0"/>
              <a:t>Advanced Animation </a:t>
            </a:r>
            <a:r>
              <a:rPr lang="en-US" sz="1200" baseline="0" dirty="0" smtClean="0"/>
              <a:t>group, click </a:t>
            </a:r>
            <a:r>
              <a:rPr lang="en-US" sz="1200" b="1" baseline="0" dirty="0" smtClean="0"/>
              <a:t>Animation Pane</a:t>
            </a:r>
            <a:r>
              <a:rPr lang="en-US" sz="1200" baseline="0" dirty="0" smtClean="0"/>
              <a:t>. In the </a:t>
            </a:r>
            <a:r>
              <a:rPr lang="en-US" sz="1200" b="1" baseline="0" dirty="0" smtClean="0"/>
              <a:t>Animation Pane</a:t>
            </a:r>
            <a:r>
              <a:rPr lang="en-US" sz="1200" baseline="0" dirty="0" smtClean="0"/>
              <a:t>, click the double arrow under the animation effect to expand the contents of the list of effects.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a:t>
            </a:r>
            <a:r>
              <a:rPr lang="en-US" sz="1200" baseline="0" dirty="0" smtClean="0"/>
              <a:t> </a:t>
            </a:r>
            <a:r>
              <a:rPr lang="en-US" sz="1200" b="1" baseline="0" dirty="0" smtClean="0"/>
              <a:t>Pane</a:t>
            </a:r>
            <a:r>
              <a:rPr lang="en-US" sz="1200" baseline="0" dirty="0" smtClean="0"/>
              <a:t>, s</a:t>
            </a:r>
            <a:r>
              <a:rPr lang="en-US" sz="1200" dirty="0" smtClean="0"/>
              <a:t>elect the first animation effect.</a:t>
            </a:r>
            <a:r>
              <a:rPr lang="en-US" sz="1200" baseline="0" dirty="0" smtClean="0"/>
              <a:t> On the </a:t>
            </a:r>
            <a:r>
              <a:rPr lang="en-US" sz="1200" b="1" baseline="0" dirty="0" smtClean="0"/>
              <a:t>Animations</a:t>
            </a:r>
            <a:r>
              <a:rPr lang="en-US" sz="1200" baseline="0" dirty="0" smtClean="0"/>
              <a:t> tab, in the </a:t>
            </a:r>
            <a:r>
              <a:rPr lang="en-US" sz="1200" b="1" baseline="0" dirty="0" smtClean="0"/>
              <a:t>Timing</a:t>
            </a:r>
            <a:r>
              <a:rPr lang="en-US" sz="1200" baseline="0" dirty="0" smtClean="0"/>
              <a:t> group</a:t>
            </a:r>
            <a:r>
              <a:rPr lang="en-US" sz="1200" b="0" baseline="0" dirty="0" smtClean="0"/>
              <a:t>, in the </a:t>
            </a:r>
            <a:r>
              <a:rPr lang="en-US" sz="1200" b="1" baseline="0" dirty="0" smtClean="0"/>
              <a:t>Start</a:t>
            </a:r>
            <a:r>
              <a:rPr lang="en-US" sz="1200" b="0" baseline="0" dirty="0" smtClean="0"/>
              <a:t> list, select </a:t>
            </a:r>
            <a:r>
              <a:rPr lang="en-US" sz="1200" b="1" baseline="0" dirty="0" smtClean="0"/>
              <a:t>With Previous</a:t>
            </a:r>
            <a:r>
              <a:rPr lang="en-US" sz="1200" b="0" baseline="0" dirty="0" smtClean="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 Pane</a:t>
            </a:r>
            <a:r>
              <a:rPr lang="en-US" sz="1200" baseline="0" dirty="0" smtClean="0"/>
              <a:t>, press and hold CTRL, select the second, fourth, sixth, and eighth </a:t>
            </a:r>
            <a:r>
              <a:rPr lang="en-US" sz="1200" b="0" baseline="0" dirty="0" smtClean="0"/>
              <a:t>animation effects </a:t>
            </a:r>
            <a:r>
              <a:rPr lang="en-US" sz="1200" baseline="0" dirty="0" smtClean="0"/>
              <a:t>(peek-in effects for the bulleted lists). On the </a:t>
            </a:r>
            <a:r>
              <a:rPr lang="en-US" sz="1200" b="1" baseline="0" dirty="0" smtClean="0"/>
              <a:t>Animations</a:t>
            </a:r>
            <a:r>
              <a:rPr lang="en-US" sz="1200" baseline="0" dirty="0" smtClean="0"/>
              <a:t> tab, in the </a:t>
            </a:r>
            <a:r>
              <a:rPr lang="en-US" sz="1200" b="1" baseline="0" dirty="0" smtClean="0"/>
              <a:t>Timing</a:t>
            </a:r>
            <a:r>
              <a:rPr lang="en-US" sz="1200" baseline="0" dirty="0" smtClean="0"/>
              <a:t> group, </a:t>
            </a:r>
            <a:r>
              <a:rPr lang="en-US" sz="1200" b="0" baseline="0" dirty="0" smtClean="0"/>
              <a:t>in the </a:t>
            </a:r>
            <a:r>
              <a:rPr lang="en-US" sz="1200" b="1" baseline="0" dirty="0" smtClean="0"/>
              <a:t>Start</a:t>
            </a:r>
            <a:r>
              <a:rPr lang="en-US" sz="1200" b="0" baseline="0" dirty="0" smtClean="0"/>
              <a:t> list, select </a:t>
            </a:r>
            <a:r>
              <a:rPr lang="en-US" sz="1200" b="1" baseline="0" dirty="0" smtClean="0"/>
              <a:t>With Previous</a:t>
            </a:r>
            <a:r>
              <a:rPr lang="en-US" sz="1200" baseline="0" dirty="0" smtClean="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on the </a:t>
            </a:r>
            <a:r>
              <a:rPr lang="en-US" sz="1200" b="1" baseline="0" dirty="0" smtClean="0"/>
              <a:t>Animations</a:t>
            </a:r>
            <a:r>
              <a:rPr lang="en-US" sz="1200" baseline="0" dirty="0" smtClean="0"/>
              <a:t> tab, in the </a:t>
            </a:r>
            <a:r>
              <a:rPr lang="en-US" sz="1200" b="1" baseline="0" dirty="0" smtClean="0"/>
              <a:t>Animation</a:t>
            </a:r>
            <a:r>
              <a:rPr lang="en-US" sz="1200" baseline="0" dirty="0" smtClean="0"/>
              <a:t> group, click </a:t>
            </a:r>
            <a:r>
              <a:rPr lang="en-US" sz="1200" b="1" baseline="0" dirty="0" smtClean="0"/>
              <a:t>Effect</a:t>
            </a:r>
            <a:r>
              <a:rPr lang="en-US" sz="1200" baseline="0" dirty="0" smtClean="0"/>
              <a:t> </a:t>
            </a:r>
            <a:r>
              <a:rPr lang="en-US" sz="1200" b="1" baseline="0" dirty="0" smtClean="0"/>
              <a:t>Options</a:t>
            </a:r>
            <a:r>
              <a:rPr lang="en-US" sz="1200" baseline="0" dirty="0" smtClean="0"/>
              <a:t>, and then under </a:t>
            </a:r>
            <a:r>
              <a:rPr lang="en-US" sz="1200" b="1" baseline="0" dirty="0" smtClean="0"/>
              <a:t>Direction</a:t>
            </a:r>
            <a:r>
              <a:rPr lang="en-US" sz="1200" baseline="0" dirty="0" smtClean="0"/>
              <a:t> click </a:t>
            </a:r>
            <a:r>
              <a:rPr lang="en-US" sz="1200" b="1" baseline="0" dirty="0" smtClean="0"/>
              <a:t>From Top</a:t>
            </a:r>
            <a:r>
              <a:rPr lang="en-US" sz="1200" b="0" baseline="0" dirty="0" smtClean="0"/>
              <a:t>. </a:t>
            </a:r>
          </a:p>
          <a:p>
            <a:endParaRPr lang="en-US" sz="1200" dirty="0" smtClean="0"/>
          </a:p>
          <a:p>
            <a:endParaRPr lang="en-US" sz="1200" dirty="0" smtClean="0"/>
          </a:p>
          <a:p>
            <a:r>
              <a:rPr lang="en-US" sz="1200" baseline="0" dirty="0" smtClean="0"/>
              <a:t>To reproduce the background effects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 </a:t>
            </a:r>
            <a:r>
              <a:rPr lang="en-US" sz="1200" kern="1200" dirty="0" smtClean="0">
                <a:solidFill>
                  <a:schemeClr val="tx1"/>
                </a:solidFill>
                <a:latin typeface="+mn-lt"/>
                <a:ea typeface="+mn-ea"/>
                <a:cs typeface="+mn-cs"/>
              </a:rPr>
              <a:t>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Radial</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From Center </a:t>
            </a:r>
            <a:r>
              <a:rPr lang="en-US" sz="1200" b="0" kern="1200" dirty="0" smtClean="0">
                <a:solidFill>
                  <a:schemeClr val="tx1"/>
                </a:solidFill>
                <a:latin typeface="+mn-lt"/>
                <a:ea typeface="+mn-ea"/>
                <a:cs typeface="+mn-cs"/>
              </a:rPr>
              <a:t>(third option from the left).</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two stops appear in the slider</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a:t>
            </a:r>
            <a:r>
              <a:rPr lang="en-US" sz="1200" b="0" kern="1200" dirty="0" smtClean="0">
                <a:solidFill>
                  <a:schemeClr val="tx1"/>
                </a:solidFill>
                <a:latin typeface="+mn-lt"/>
                <a:ea typeface="+mn-ea"/>
                <a:cs typeface="+mn-cs"/>
              </a:rPr>
              <a:t>(first row, first option from the left). </a:t>
            </a:r>
            <a:endParaRPr lang="en-US" sz="1200" b="1" kern="1200" baseline="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last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White, Background</a:t>
            </a:r>
            <a:r>
              <a:rPr lang="en-US" sz="1200" b="1" kern="1200" baseline="0" dirty="0" smtClean="0">
                <a:solidFill>
                  <a:schemeClr val="tx1"/>
                </a:solidFill>
                <a:latin typeface="+mn-lt"/>
                <a:ea typeface="+mn-ea"/>
                <a:cs typeface="+mn-cs"/>
              </a:rPr>
              <a:t> 1, Darker 35% </a:t>
            </a:r>
            <a:r>
              <a:rPr lang="en-US" sz="1200" b="0" kern="1200" baseline="0" dirty="0" smtClean="0">
                <a:solidFill>
                  <a:schemeClr val="tx1"/>
                </a:solidFill>
                <a:latin typeface="+mn-lt"/>
                <a:ea typeface="+mn-ea"/>
                <a:cs typeface="+mn-cs"/>
              </a:rPr>
              <a:t>(fifth row, first option from the left).</a:t>
            </a:r>
            <a:endParaRPr lang="en-US" sz="1200" b="0" dirty="0" smtClean="0"/>
          </a:p>
          <a:p>
            <a:endParaRPr lang="en-US" sz="1400" dirty="0" smtClean="0"/>
          </a:p>
        </p:txBody>
      </p:sp>
      <p:sp>
        <p:nvSpPr>
          <p:cNvPr id="5" name="Slide Image Placeholder 4"/>
          <p:cNvSpPr>
            <a:spLocks noGrp="1" noRot="1" noChangeAspect="1"/>
          </p:cNvSpPr>
          <p:nvPr>
            <p:ph type="sldImg"/>
          </p:nvPr>
        </p:nvSpPr>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sz="1400" b="1" dirty="0" smtClean="0"/>
              <a:t>Animated SmartArt horizontal bullet list</a:t>
            </a:r>
          </a:p>
          <a:p>
            <a:r>
              <a:rPr lang="en-US" sz="1400" dirty="0" smtClean="0"/>
              <a:t>(Intermediate)</a:t>
            </a:r>
          </a:p>
          <a:p>
            <a:endParaRPr lang="en-US" sz="1400" dirty="0" smtClean="0"/>
          </a:p>
          <a:p>
            <a:endParaRPr lang="en-US" sz="1400" dirty="0" smtClean="0"/>
          </a:p>
          <a:p>
            <a:r>
              <a:rPr lang="en-US" sz="1200" dirty="0" smtClean="0"/>
              <a:t>To reproduce the SmartArt effects on this slide, do the following:</a:t>
            </a:r>
          </a:p>
          <a:p>
            <a:pPr marL="228600" indent="-228600">
              <a:buFont typeface="+mj-lt"/>
              <a:buAutoNum type="arabicPeriod"/>
            </a:pPr>
            <a:r>
              <a:rPr lang="en-US" sz="1200" b="0" dirty="0" smtClean="0"/>
              <a:t>On the </a:t>
            </a:r>
            <a:r>
              <a:rPr lang="en-US" sz="1200" b="1" dirty="0" smtClean="0"/>
              <a:t>Home</a:t>
            </a:r>
            <a:r>
              <a:rPr lang="en-US" sz="1200" b="0" dirty="0" smtClean="0"/>
              <a:t> tab, in the </a:t>
            </a:r>
            <a:r>
              <a:rPr lang="en-US" sz="1200" b="1" dirty="0" smtClean="0"/>
              <a:t>Slides</a:t>
            </a:r>
            <a:r>
              <a:rPr lang="en-US" sz="1200" b="0" dirty="0" smtClean="0"/>
              <a:t> group, click </a:t>
            </a:r>
            <a:r>
              <a:rPr lang="en-US" sz="1200" b="1" dirty="0" smtClean="0"/>
              <a:t>Layout</a:t>
            </a:r>
            <a:r>
              <a:rPr lang="en-US" sz="1200" b="0" dirty="0" smtClean="0"/>
              <a:t>, and then click</a:t>
            </a:r>
            <a:r>
              <a:rPr lang="en-US" sz="1200" b="0" baseline="0" dirty="0" smtClean="0"/>
              <a:t> </a:t>
            </a:r>
            <a:r>
              <a:rPr lang="en-US" sz="1200" b="1" baseline="0" dirty="0" smtClean="0"/>
              <a:t>Blank</a:t>
            </a:r>
            <a:r>
              <a:rPr lang="en-US" sz="1200" b="0" baseline="0" dirty="0" smtClean="0"/>
              <a:t>. </a:t>
            </a:r>
          </a:p>
          <a:p>
            <a:pPr marL="228600" indent="-228600">
              <a:buFont typeface="+mj-lt"/>
              <a:buAutoNum type="arabicPeriod"/>
            </a:pPr>
            <a:r>
              <a:rPr lang="en-US" sz="1200" b="0" dirty="0" smtClean="0"/>
              <a:t>On the </a:t>
            </a:r>
            <a:r>
              <a:rPr lang="en-US" sz="1200" b="1" dirty="0" smtClean="0"/>
              <a:t>Insert tab</a:t>
            </a:r>
            <a:r>
              <a:rPr lang="en-US" sz="1200" b="0" dirty="0" smtClean="0"/>
              <a:t>, in the </a:t>
            </a:r>
            <a:r>
              <a:rPr lang="en-US" sz="1200" b="1" dirty="0" smtClean="0"/>
              <a:t>Illustrations</a:t>
            </a:r>
            <a:r>
              <a:rPr lang="en-US" sz="1200" dirty="0" smtClean="0"/>
              <a:t> group, click </a:t>
            </a:r>
            <a:r>
              <a:rPr lang="en-US" sz="1200" b="1" dirty="0" smtClean="0"/>
              <a:t>SmartArt</a:t>
            </a:r>
            <a:r>
              <a:rPr lang="en-US" sz="1200" b="0" dirty="0" smtClean="0"/>
              <a:t>. </a:t>
            </a:r>
            <a:r>
              <a:rPr lang="en-US" sz="1200" b="0" baseline="0" dirty="0" smtClean="0"/>
              <a:t>In the </a:t>
            </a:r>
            <a:r>
              <a:rPr lang="en-US" sz="1200" b="1" baseline="0" dirty="0" smtClean="0"/>
              <a:t>Choose a SmartArt Graphic</a:t>
            </a:r>
            <a:r>
              <a:rPr lang="en-US" sz="1200" b="0" baseline="0" dirty="0" smtClean="0"/>
              <a:t> dialog box, in the left pane, click </a:t>
            </a:r>
            <a:r>
              <a:rPr lang="en-US" sz="1200" b="1" baseline="0" dirty="0" smtClean="0"/>
              <a:t>List</a:t>
            </a:r>
            <a:r>
              <a:rPr lang="en-US" sz="1200" b="0" baseline="0" dirty="0" smtClean="0"/>
              <a:t>. In the </a:t>
            </a:r>
            <a:r>
              <a:rPr lang="en-US" sz="1200" b="1" baseline="0" dirty="0" smtClean="0"/>
              <a:t>List</a:t>
            </a:r>
            <a:r>
              <a:rPr lang="en-US" sz="1200" b="0" baseline="0" dirty="0" smtClean="0"/>
              <a:t> pane, click </a:t>
            </a:r>
            <a:r>
              <a:rPr lang="en-US" sz="1200" b="1" baseline="0" dirty="0" smtClean="0"/>
              <a:t>Horizontal Bullet List</a:t>
            </a:r>
            <a:r>
              <a:rPr lang="en-US" sz="1200" baseline="0" dirty="0" smtClean="0"/>
              <a:t>, and then click </a:t>
            </a:r>
            <a:r>
              <a:rPr lang="en-US" sz="1200" b="1" baseline="0" dirty="0" smtClean="0"/>
              <a:t>OK</a:t>
            </a:r>
            <a:r>
              <a:rPr lang="en-US" sz="1200" baseline="0" dirty="0" smtClean="0"/>
              <a:t> to insert the graphic into the slide.</a:t>
            </a:r>
            <a:endParaRPr lang="en-US" sz="1200" b="0" dirty="0" smtClean="0"/>
          </a:p>
          <a:p>
            <a:pPr marL="228600" indent="-228600">
              <a:buFont typeface="+mj-lt"/>
              <a:buAutoNum type="arabicPeriod"/>
            </a:pPr>
            <a:r>
              <a:rPr lang="en-US" sz="1200" b="0" baseline="0" dirty="0" smtClean="0"/>
              <a:t>On the slide, in the graphic, select the third “topic” rectangle from the left. Under </a:t>
            </a:r>
            <a:r>
              <a:rPr lang="en-US" sz="1200" b="1" baseline="0" dirty="0" smtClean="0"/>
              <a:t>SmartArt</a:t>
            </a:r>
            <a:r>
              <a:rPr lang="en-US" sz="1200" b="0" baseline="0" dirty="0" smtClean="0"/>
              <a:t> </a:t>
            </a:r>
            <a:r>
              <a:rPr lang="en-US" sz="1200" b="1" baseline="0" dirty="0" smtClean="0"/>
              <a:t>Tools</a:t>
            </a:r>
            <a:r>
              <a:rPr lang="en-US" sz="1200" b="0" baseline="0" dirty="0" smtClean="0"/>
              <a:t>, on the </a:t>
            </a:r>
            <a:r>
              <a:rPr lang="en-US" sz="1200" b="1" baseline="0" dirty="0" smtClean="0"/>
              <a:t>Design</a:t>
            </a:r>
            <a:r>
              <a:rPr lang="en-US" sz="1200" b="0" baseline="0" dirty="0" smtClean="0"/>
              <a:t> tab, in the </a:t>
            </a:r>
            <a:r>
              <a:rPr lang="en-US" sz="1200" b="1" baseline="0" dirty="0" smtClean="0"/>
              <a:t>Create</a:t>
            </a:r>
            <a:r>
              <a:rPr lang="en-US" sz="1200" b="0" baseline="0" dirty="0" smtClean="0"/>
              <a:t> </a:t>
            </a:r>
            <a:r>
              <a:rPr lang="en-US" sz="1200" b="1" baseline="0" dirty="0" smtClean="0"/>
              <a:t>Graphic</a:t>
            </a:r>
            <a:r>
              <a:rPr lang="en-US" sz="1200" b="0" baseline="0" dirty="0" smtClean="0"/>
              <a:t> group, click the arrow next to </a:t>
            </a:r>
            <a:r>
              <a:rPr lang="en-US" sz="1200" b="1" baseline="0" dirty="0" smtClean="0"/>
              <a:t>Add</a:t>
            </a:r>
            <a:r>
              <a:rPr lang="en-US" sz="1200" b="0" baseline="0" dirty="0" smtClean="0"/>
              <a:t> </a:t>
            </a:r>
            <a:r>
              <a:rPr lang="en-US" sz="1200" b="1" baseline="0" dirty="0" smtClean="0"/>
              <a:t>Shape</a:t>
            </a:r>
            <a:r>
              <a:rPr lang="en-US" sz="1200" b="0" baseline="0" dirty="0" smtClean="0"/>
              <a:t>, and then click </a:t>
            </a:r>
            <a:r>
              <a:rPr lang="en-US" sz="1200" b="1" baseline="0" dirty="0" smtClean="0"/>
              <a:t>Add</a:t>
            </a:r>
            <a:r>
              <a:rPr lang="en-US" sz="1200" b="0" baseline="0" dirty="0" smtClean="0"/>
              <a:t> </a:t>
            </a:r>
            <a:r>
              <a:rPr lang="en-US" sz="1200" b="1" baseline="0" dirty="0" smtClean="0"/>
              <a:t>Shape</a:t>
            </a:r>
            <a:r>
              <a:rPr lang="en-US" sz="1200" b="0" baseline="0" dirty="0" smtClean="0"/>
              <a:t> </a:t>
            </a:r>
            <a:r>
              <a:rPr lang="en-US" sz="1200" b="1" baseline="0" dirty="0" smtClean="0"/>
              <a:t>After</a:t>
            </a:r>
            <a:r>
              <a:rPr lang="en-US" sz="1200" b="0" baseline="0" dirty="0" smtClean="0"/>
              <a:t>.</a:t>
            </a:r>
          </a:p>
          <a:p>
            <a:pPr marL="228600" indent="-228600">
              <a:buFont typeface="+mj-lt"/>
              <a:buAutoNum type="arabicPeriod"/>
            </a:pPr>
            <a:r>
              <a:rPr lang="en-US" sz="1200" dirty="0" smtClean="0"/>
              <a:t>Select</a:t>
            </a:r>
            <a:r>
              <a:rPr lang="en-US" sz="1200" baseline="0" dirty="0" smtClean="0"/>
              <a:t> the graphic, and then click one of the arrows on the left border. In the </a:t>
            </a:r>
            <a:r>
              <a:rPr lang="en-US" sz="1200" b="1" baseline="0" dirty="0" smtClean="0"/>
              <a:t>Type your text here </a:t>
            </a:r>
            <a:r>
              <a:rPr lang="en-US" sz="1200" baseline="0" dirty="0" smtClean="0"/>
              <a:t>dialog box, enter text for the topic headings and bullet points. (</a:t>
            </a:r>
            <a:r>
              <a:rPr lang="en-US" sz="1200" b="0" baseline="0" dirty="0" smtClean="0"/>
              <a:t>Note: To create a bulleted list below the new, fourth “topic” rectangle, select the topic heading text box in the </a:t>
            </a:r>
            <a:r>
              <a:rPr lang="en-US" sz="1200" b="1" baseline="0" dirty="0" smtClean="0"/>
              <a:t>Type your text here </a:t>
            </a:r>
            <a:r>
              <a:rPr lang="en-US" sz="1200" b="0" baseline="0" dirty="0" smtClean="0"/>
              <a:t>dialog box, and then under </a:t>
            </a:r>
            <a:r>
              <a:rPr lang="en-US" sz="1200" b="1" baseline="0" dirty="0" smtClean="0"/>
              <a:t>SmartArt</a:t>
            </a:r>
            <a:r>
              <a:rPr lang="en-US" sz="1200" b="0" baseline="0" dirty="0" smtClean="0"/>
              <a:t> </a:t>
            </a:r>
            <a:r>
              <a:rPr lang="en-US" sz="1200" b="1" baseline="0" dirty="0" smtClean="0"/>
              <a:t>Tools</a:t>
            </a:r>
            <a:r>
              <a:rPr lang="en-US" sz="1200" b="0" baseline="0" dirty="0" smtClean="0"/>
              <a:t>, on the </a:t>
            </a:r>
            <a:r>
              <a:rPr lang="en-US" sz="1200" b="1" baseline="0" dirty="0" smtClean="0"/>
              <a:t>Design</a:t>
            </a:r>
            <a:r>
              <a:rPr lang="en-US" sz="1200" b="0" baseline="0" dirty="0" smtClean="0"/>
              <a:t> tab, in the </a:t>
            </a:r>
            <a:r>
              <a:rPr lang="en-US" sz="1200" b="1" baseline="0" dirty="0" smtClean="0"/>
              <a:t>Create</a:t>
            </a:r>
            <a:r>
              <a:rPr lang="en-US" sz="1200" b="0" baseline="0" dirty="0" smtClean="0"/>
              <a:t> </a:t>
            </a:r>
            <a:r>
              <a:rPr lang="en-US" sz="1200" b="1" baseline="0" dirty="0" smtClean="0"/>
              <a:t>Graphic</a:t>
            </a:r>
            <a:r>
              <a:rPr lang="en-US" sz="1200" b="0" baseline="0" dirty="0" smtClean="0"/>
              <a:t> group, click </a:t>
            </a:r>
            <a:r>
              <a:rPr lang="en-US" sz="1200" b="1" baseline="0" dirty="0" smtClean="0"/>
              <a:t>Add</a:t>
            </a:r>
            <a:r>
              <a:rPr lang="en-US" sz="1200" b="0" baseline="0" dirty="0" smtClean="0"/>
              <a:t> </a:t>
            </a:r>
            <a:r>
              <a:rPr lang="en-US" sz="1200" b="1" baseline="0" dirty="0" smtClean="0"/>
              <a:t>Bullet</a:t>
            </a:r>
            <a:r>
              <a:rPr lang="en-US" sz="1200" b="0" baseline="0" dirty="0" smtClean="0"/>
              <a:t>. Enter text into the new bullet text box. Repeat the process to add a second bullet.)</a:t>
            </a:r>
          </a:p>
          <a:p>
            <a:pPr marL="228600" indent="-228600">
              <a:buFont typeface="+mj-lt"/>
              <a:buAutoNum type="arabicPeriod"/>
            </a:pPr>
            <a:r>
              <a:rPr lang="en-US" sz="1200" b="0" baseline="0" dirty="0" smtClean="0"/>
              <a:t>Select the graphic. Under </a:t>
            </a:r>
            <a:r>
              <a:rPr lang="en-US" sz="1200" b="1" baseline="0" dirty="0" smtClean="0"/>
              <a:t>SmartArt Tools</a:t>
            </a:r>
            <a:r>
              <a:rPr lang="en-US" sz="1200" b="0" baseline="0" dirty="0" smtClean="0"/>
              <a:t>, on the </a:t>
            </a:r>
            <a:r>
              <a:rPr lang="en-US" sz="1200" b="1" baseline="0" dirty="0" smtClean="0"/>
              <a:t>Format</a:t>
            </a:r>
            <a:r>
              <a:rPr lang="en-US" sz="1200" b="0" baseline="0" dirty="0" smtClean="0"/>
              <a:t> tab, click </a:t>
            </a:r>
            <a:r>
              <a:rPr lang="en-US" sz="1200" b="1" baseline="0" dirty="0" smtClean="0"/>
              <a:t>Size</a:t>
            </a:r>
            <a:r>
              <a:rPr lang="en-US" sz="1200" b="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Height</a:t>
            </a:r>
            <a:r>
              <a:rPr lang="en-US" sz="1200" b="0" baseline="0" dirty="0" smtClean="0"/>
              <a:t> box, enter </a:t>
            </a:r>
            <a:r>
              <a:rPr lang="en-US" sz="1200" b="1" baseline="0" dirty="0" smtClean="0"/>
              <a:t>4.44”</a:t>
            </a:r>
            <a:r>
              <a:rPr lang="en-US" sz="1200" b="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Width</a:t>
            </a:r>
            <a:r>
              <a:rPr lang="en-US" sz="1200" b="0" baseline="0" dirty="0" smtClean="0"/>
              <a:t> box, enter </a:t>
            </a:r>
            <a:r>
              <a:rPr lang="en-US" sz="1200" b="1" baseline="0" dirty="0" smtClean="0"/>
              <a:t>9.47”</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6"/>
              <a:tabLst/>
              <a:defRPr/>
            </a:pPr>
            <a:r>
              <a:rPr lang="en-US" sz="1200" b="0" baseline="0" dirty="0" smtClean="0"/>
              <a:t>Under </a:t>
            </a:r>
            <a:r>
              <a:rPr lang="en-US" sz="1200" b="1" baseline="0" dirty="0" smtClean="0"/>
              <a:t>SmartArt Tools</a:t>
            </a:r>
            <a:r>
              <a:rPr lang="en-US" sz="1200" b="0" baseline="0" dirty="0" smtClean="0"/>
              <a:t>, on the </a:t>
            </a:r>
            <a:r>
              <a:rPr lang="en-US" sz="1200" b="1" baseline="0" dirty="0" smtClean="0"/>
              <a:t>Format</a:t>
            </a:r>
            <a:r>
              <a:rPr lang="en-US" sz="1200" b="0" baseline="0" dirty="0" smtClean="0"/>
              <a:t> tab, click </a:t>
            </a:r>
            <a:r>
              <a:rPr lang="en-US" sz="1200" b="1" baseline="0" dirty="0" smtClean="0"/>
              <a:t>Arrange</a:t>
            </a:r>
            <a:r>
              <a:rPr lang="en-US" sz="1200" b="0" baseline="0" dirty="0" smtClean="0"/>
              <a:t>, click </a:t>
            </a:r>
            <a:r>
              <a:rPr lang="en-US" sz="1200" b="1" baseline="0" dirty="0" smtClean="0"/>
              <a:t>Align</a:t>
            </a:r>
            <a:r>
              <a:rPr lang="en-US" sz="1200" b="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Click </a:t>
            </a:r>
            <a:r>
              <a:rPr lang="en-US" sz="1200" b="1" baseline="0" dirty="0" smtClean="0"/>
              <a:t>Align to Slide</a:t>
            </a:r>
            <a:r>
              <a:rPr lang="en-US" sz="1200" b="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Click </a:t>
            </a:r>
            <a:r>
              <a:rPr lang="en-US" sz="1200" b="1" baseline="0" dirty="0" smtClean="0"/>
              <a:t>Align Middle</a:t>
            </a:r>
            <a:r>
              <a:rPr lang="en-US" sz="1200" b="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Click </a:t>
            </a:r>
            <a:r>
              <a:rPr lang="en-US" sz="1200" b="1" baseline="0" dirty="0" smtClean="0"/>
              <a:t>Align Center</a:t>
            </a:r>
            <a:r>
              <a:rPr lang="en-US" sz="1200" b="0" baseline="0" dirty="0" smtClean="0"/>
              <a:t>. </a:t>
            </a:r>
          </a:p>
          <a:p>
            <a:pPr marL="228600" indent="-228600">
              <a:buFont typeface="+mj-lt"/>
              <a:buAutoNum type="arabicPeriod" startAt="7"/>
            </a:pPr>
            <a:r>
              <a:rPr lang="en-US" sz="1200" dirty="0" smtClean="0"/>
              <a:t>On the slide, select</a:t>
            </a:r>
            <a:r>
              <a:rPr lang="en-US" sz="1200" baseline="0" dirty="0" smtClean="0"/>
              <a:t> the graphic. On the </a:t>
            </a:r>
            <a:r>
              <a:rPr lang="en-US" sz="1200" b="1" baseline="0" dirty="0" smtClean="0"/>
              <a:t>Design</a:t>
            </a:r>
            <a:r>
              <a:rPr lang="en-US" sz="1200" baseline="0" dirty="0" smtClean="0"/>
              <a:t> tab, in the </a:t>
            </a:r>
            <a:r>
              <a:rPr lang="en-US" sz="1200" b="1" baseline="0" dirty="0" smtClean="0"/>
              <a:t>Themes</a:t>
            </a:r>
            <a:r>
              <a:rPr lang="en-US" sz="1200" baseline="0" dirty="0" smtClean="0"/>
              <a:t> group, click </a:t>
            </a:r>
            <a:r>
              <a:rPr lang="en-US" sz="1200" b="1" baseline="0" dirty="0" smtClean="0"/>
              <a:t>Colors</a:t>
            </a:r>
            <a:r>
              <a:rPr lang="en-US" sz="1200" b="0" baseline="0" dirty="0" smtClean="0"/>
              <a:t>,</a:t>
            </a:r>
            <a:r>
              <a:rPr lang="en-US" sz="1200" b="1" baseline="0" dirty="0" smtClean="0"/>
              <a:t> </a:t>
            </a:r>
            <a:r>
              <a:rPr lang="en-US" sz="1200" b="0" baseline="0" dirty="0" smtClean="0"/>
              <a:t>and then under </a:t>
            </a:r>
            <a:r>
              <a:rPr lang="en-US" sz="1200" b="1" baseline="0" dirty="0" smtClean="0"/>
              <a:t>Built-in</a:t>
            </a:r>
            <a:r>
              <a:rPr lang="en-US" sz="1200" b="0" baseline="0" dirty="0" smtClean="0"/>
              <a:t> click </a:t>
            </a:r>
            <a:r>
              <a:rPr lang="en-US" sz="1200" b="1" baseline="0" dirty="0" smtClean="0"/>
              <a:t>Technic</a:t>
            </a:r>
            <a:r>
              <a:rPr lang="en-US" sz="1200" b="0" baseline="0" dirty="0" smtClean="0"/>
              <a:t>.</a:t>
            </a:r>
            <a:r>
              <a:rPr lang="en-US" sz="1200" b="1" baseline="0" dirty="0" smtClean="0"/>
              <a:t> </a:t>
            </a:r>
            <a:r>
              <a:rPr lang="en-US" sz="1200" b="0" baseline="0" dirty="0" smtClean="0"/>
              <a:t>(</a:t>
            </a:r>
            <a:r>
              <a:rPr lang="en-US" dirty="0" smtClean="0"/>
              <a:t>Note: if this action is taken in a PowerPoint presentation containing more than one slide, the color scheme will be applied to all of the slides.)</a:t>
            </a:r>
            <a:endParaRPr lang="en-US" sz="1200" kern="1200" baseline="0" dirty="0" smtClean="0">
              <a:solidFill>
                <a:schemeClr val="tx1"/>
              </a:solidFill>
              <a:latin typeface="+mn-lt"/>
              <a:ea typeface="+mn-ea"/>
              <a:cs typeface="+mn-cs"/>
            </a:endParaRPr>
          </a:p>
          <a:p>
            <a:pPr marL="228600" indent="-228600">
              <a:buFont typeface="+mj-lt"/>
              <a:buAutoNum type="arabicPeriod" startAt="7"/>
            </a:pPr>
            <a:r>
              <a:rPr lang="en-US" sz="1200" b="0" baseline="0" dirty="0" smtClean="0"/>
              <a:t>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Design</a:t>
            </a:r>
            <a:r>
              <a:rPr lang="en-US" sz="1200" baseline="0" dirty="0" smtClean="0"/>
              <a:t> tab, in the </a:t>
            </a:r>
            <a:r>
              <a:rPr lang="en-US" sz="1200" b="1" baseline="0" dirty="0" smtClean="0"/>
              <a:t>SmartArt</a:t>
            </a:r>
            <a:r>
              <a:rPr lang="en-US" sz="1200" baseline="0" dirty="0" smtClean="0"/>
              <a:t> </a:t>
            </a:r>
            <a:r>
              <a:rPr lang="en-US" sz="1200" b="1" baseline="0" dirty="0" smtClean="0"/>
              <a:t>Styles</a:t>
            </a:r>
            <a:r>
              <a:rPr lang="en-US" sz="1200" baseline="0" dirty="0" smtClean="0"/>
              <a:t> group, do the following:</a:t>
            </a:r>
          </a:p>
          <a:p>
            <a:pPr marL="685800" lvl="1" indent="-228600">
              <a:buFont typeface="Arial" pitchFamily="34" charset="0"/>
              <a:buChar char="•"/>
            </a:pPr>
            <a:r>
              <a:rPr lang="en-US" sz="1200" baseline="0" dirty="0" smtClean="0"/>
              <a:t>Click </a:t>
            </a:r>
            <a:r>
              <a:rPr lang="en-US" sz="1200" b="1" baseline="0" dirty="0" smtClean="0"/>
              <a:t>Change</a:t>
            </a:r>
            <a:r>
              <a:rPr lang="en-US" sz="1200" baseline="0" dirty="0" smtClean="0"/>
              <a:t> </a:t>
            </a:r>
            <a:r>
              <a:rPr lang="en-US" sz="1200" b="1" baseline="0" dirty="0" smtClean="0"/>
              <a:t>Colors</a:t>
            </a:r>
            <a:r>
              <a:rPr lang="en-US" sz="1200" b="0" baseline="0" dirty="0" smtClean="0"/>
              <a:t> and then under </a:t>
            </a:r>
            <a:r>
              <a:rPr lang="en-US" sz="1200" b="1" baseline="0" dirty="0" smtClean="0"/>
              <a:t>Colorful</a:t>
            </a:r>
            <a:r>
              <a:rPr lang="en-US" sz="1200" b="0" baseline="0" dirty="0" smtClean="0"/>
              <a:t> click </a:t>
            </a:r>
            <a:r>
              <a:rPr lang="en-US" sz="1200" b="1" baseline="0" dirty="0" smtClean="0"/>
              <a:t>Colorful Range – Accent Colors 5 to 6 </a:t>
            </a:r>
            <a:r>
              <a:rPr lang="en-US" sz="1200" b="0" baseline="0" dirty="0" smtClean="0"/>
              <a:t>(fifth option from the left).</a:t>
            </a:r>
          </a:p>
          <a:p>
            <a:pPr marL="685800" lvl="1" indent="-228600">
              <a:buFont typeface="Arial" pitchFamily="34" charset="0"/>
              <a:buChar char="•"/>
            </a:pPr>
            <a:r>
              <a:rPr lang="en-US" sz="1200" baseline="0" dirty="0" smtClean="0"/>
              <a:t>Click </a:t>
            </a:r>
            <a:r>
              <a:rPr lang="en-US" sz="1200" b="1" baseline="0" dirty="0" smtClean="0"/>
              <a:t>More</a:t>
            </a:r>
            <a:r>
              <a:rPr lang="en-US" sz="1200" b="0" baseline="0" dirty="0" smtClean="0"/>
              <a:t>, and then under </a:t>
            </a:r>
            <a:r>
              <a:rPr lang="en-US" sz="1200" b="1" baseline="0" dirty="0" smtClean="0"/>
              <a:t>Best Match for Document</a:t>
            </a:r>
            <a:r>
              <a:rPr lang="en-US" sz="1200" b="0" baseline="0" dirty="0" smtClean="0"/>
              <a:t> click </a:t>
            </a:r>
            <a:r>
              <a:rPr lang="en-US" sz="1200" b="1" baseline="0" dirty="0" smtClean="0"/>
              <a:t>Intense Effect </a:t>
            </a:r>
            <a:r>
              <a:rPr lang="en-US" sz="1200" b="0" baseline="0" dirty="0" smtClean="0"/>
              <a:t>(fifth option from the left).</a:t>
            </a:r>
          </a:p>
          <a:p>
            <a:pPr marL="228600" indent="-228600">
              <a:buFont typeface="+mj-lt"/>
              <a:buAutoNum type="arabicPeriod" startAt="7"/>
            </a:pPr>
            <a:r>
              <a:rPr lang="en-US" sz="1200" baseline="0" dirty="0" smtClean="0"/>
              <a:t>Press and hold SHIFT, and then select all four “topic” rectangles. </a:t>
            </a:r>
          </a:p>
          <a:p>
            <a:pPr marL="228600" indent="-228600">
              <a:buFont typeface="+mj-lt"/>
              <a:buAutoNum type="arabicPeriod" startAt="7"/>
            </a:pPr>
            <a:r>
              <a:rPr lang="en-US" sz="1200" b="0" baseline="0" dirty="0" smtClean="0"/>
              <a:t>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Shapes </a:t>
            </a:r>
            <a:r>
              <a:rPr lang="en-US" sz="1200" baseline="0" dirty="0" smtClean="0"/>
              <a:t>group, click </a:t>
            </a:r>
            <a:r>
              <a:rPr lang="en-US" sz="1200" b="1" baseline="0" dirty="0" smtClean="0"/>
              <a:t>Change</a:t>
            </a:r>
            <a:r>
              <a:rPr lang="en-US" sz="1200" baseline="0" dirty="0" smtClean="0"/>
              <a:t> </a:t>
            </a:r>
            <a:r>
              <a:rPr lang="en-US" sz="1200" b="1" baseline="0" dirty="0" smtClean="0"/>
              <a:t>Shape</a:t>
            </a:r>
            <a:r>
              <a:rPr lang="en-US" sz="1200" b="0" baseline="0" dirty="0" smtClean="0"/>
              <a:t>, and then under </a:t>
            </a:r>
            <a:r>
              <a:rPr lang="en-US" sz="1200" b="1" baseline="0" dirty="0" smtClean="0"/>
              <a:t>Rectangles</a:t>
            </a:r>
            <a:r>
              <a:rPr lang="en-US" sz="1200" b="0" baseline="0" dirty="0" smtClean="0"/>
              <a:t> click </a:t>
            </a:r>
            <a:r>
              <a:rPr lang="en-US" sz="1200" b="1" baseline="0" dirty="0" smtClean="0"/>
              <a:t>Round Single Corner Rectangle </a:t>
            </a:r>
            <a:r>
              <a:rPr lang="en-US" sz="1200" b="0" baseline="0" dirty="0" smtClean="0"/>
              <a:t>(seventh option from the left).</a:t>
            </a:r>
          </a:p>
          <a:p>
            <a:pPr marL="228600" indent="-228600">
              <a:buFont typeface="+mj-lt"/>
              <a:buAutoNum type="arabicPeriod" startAt="7"/>
            </a:pPr>
            <a:r>
              <a:rPr lang="en-US" sz="1200" b="0" baseline="0" dirty="0" smtClean="0"/>
              <a:t>On the </a:t>
            </a:r>
            <a:r>
              <a:rPr lang="en-US" sz="1200" b="1" baseline="0" dirty="0" smtClean="0"/>
              <a:t>Home</a:t>
            </a:r>
            <a:r>
              <a:rPr lang="en-US" sz="1200" b="0" baseline="0" dirty="0" smtClean="0"/>
              <a:t> tab, in the </a:t>
            </a:r>
            <a:r>
              <a:rPr lang="en-US" sz="1200" b="1" baseline="0" dirty="0" smtClean="0"/>
              <a:t>Font </a:t>
            </a:r>
            <a:r>
              <a:rPr lang="en-US" sz="1200" b="0" baseline="0" dirty="0" smtClean="0"/>
              <a:t>group, select </a:t>
            </a:r>
            <a:r>
              <a:rPr lang="en-US" sz="1200" b="1" baseline="0" dirty="0" smtClean="0"/>
              <a:t>Gill Sans MT Condensed </a:t>
            </a:r>
            <a:r>
              <a:rPr lang="en-US" sz="1200" b="0" baseline="0" dirty="0" smtClean="0"/>
              <a:t>from the </a:t>
            </a:r>
            <a:r>
              <a:rPr lang="en-US" sz="1200" b="1" baseline="0" dirty="0" smtClean="0"/>
              <a:t>Font</a:t>
            </a:r>
            <a:r>
              <a:rPr lang="en-US" sz="1200" b="0" baseline="0" dirty="0" smtClean="0"/>
              <a:t> list.</a:t>
            </a:r>
          </a:p>
          <a:p>
            <a:pPr marL="228600" indent="-228600">
              <a:buFont typeface="+mj-lt"/>
              <a:buAutoNum type="arabicPeriod" startAt="7"/>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Paragraph</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Align Text Left</a:t>
            </a:r>
            <a:r>
              <a:rPr lang="en-US" sz="1200" kern="1200" dirty="0" smtClean="0">
                <a:solidFill>
                  <a:schemeClr val="tx1"/>
                </a:solidFill>
                <a:latin typeface="+mn-lt"/>
                <a:ea typeface="+mn-ea"/>
                <a:cs typeface="+mn-cs"/>
              </a:rPr>
              <a:t>. </a:t>
            </a:r>
          </a:p>
          <a:p>
            <a:pPr marL="228600" indent="-228600">
              <a:buFont typeface="+mj-lt"/>
              <a:buAutoNum type="arabicPeriod" startAt="7"/>
            </a:pPr>
            <a:r>
              <a:rPr lang="en-US" sz="1200" b="0" baseline="0" dirty="0" smtClean="0"/>
              <a:t>On the </a:t>
            </a:r>
            <a:r>
              <a:rPr lang="en-US" sz="1200" b="1" baseline="0" dirty="0" smtClean="0"/>
              <a:t>Home</a:t>
            </a:r>
            <a:r>
              <a:rPr lang="en-US" sz="1200" b="0" baseline="0" dirty="0" smtClean="0"/>
              <a:t> tab, in the bottom right corner of the </a:t>
            </a:r>
            <a:r>
              <a:rPr lang="en-US" sz="1200" b="1" baseline="0" dirty="0" smtClean="0"/>
              <a:t>Drawing </a:t>
            </a:r>
            <a:r>
              <a:rPr lang="en-US" sz="1200" b="0" baseline="0" dirty="0" smtClean="0"/>
              <a:t>group, click the </a:t>
            </a:r>
            <a:r>
              <a:rPr lang="en-US" sz="1200" b="1" baseline="0" dirty="0" smtClean="0"/>
              <a:t>Format Shape </a:t>
            </a:r>
            <a:r>
              <a:rPr lang="en-US" sz="1200" b="0" baseline="0" dirty="0" smtClean="0"/>
              <a:t>dialog box launcher. In the </a:t>
            </a:r>
            <a:r>
              <a:rPr lang="en-US" sz="1200" b="1" baseline="0" dirty="0" smtClean="0"/>
              <a:t>Format Shape </a:t>
            </a:r>
            <a:r>
              <a:rPr lang="en-US" sz="1200" b="0" baseline="0" dirty="0" smtClean="0"/>
              <a:t>dialog box, in the left pane, click </a:t>
            </a:r>
            <a:r>
              <a:rPr lang="en-US" sz="1200" b="1" baseline="0" dirty="0" smtClean="0"/>
              <a:t>Text Box</a:t>
            </a:r>
            <a:r>
              <a:rPr lang="en-US" sz="1200" b="0" baseline="0" dirty="0" smtClean="0"/>
              <a:t>. In the </a:t>
            </a:r>
            <a:r>
              <a:rPr lang="en-US" sz="1200" b="1" baseline="0" dirty="0" smtClean="0"/>
              <a:t>Text Box </a:t>
            </a:r>
            <a:r>
              <a:rPr lang="en-US" sz="1200" b="0" baseline="0" dirty="0" smtClean="0"/>
              <a:t>pane, under </a:t>
            </a:r>
            <a:r>
              <a:rPr lang="en-US" sz="1200" b="1" baseline="0" dirty="0" smtClean="0"/>
              <a:t>Text layout</a:t>
            </a:r>
            <a:r>
              <a:rPr lang="en-US" sz="1200" b="0" baseline="0" dirty="0" smtClean="0"/>
              <a:t>, in the </a:t>
            </a:r>
            <a:r>
              <a:rPr lang="en-US" sz="1200" b="1" baseline="0" dirty="0" smtClean="0"/>
              <a:t>Vertical alignment </a:t>
            </a:r>
            <a:r>
              <a:rPr lang="en-US" sz="1200" b="0" baseline="0" dirty="0" smtClean="0"/>
              <a:t>list, select </a:t>
            </a:r>
            <a:r>
              <a:rPr lang="en-US" sz="1200" b="1" baseline="0" dirty="0" smtClean="0"/>
              <a:t>Bottom</a:t>
            </a:r>
            <a:r>
              <a:rPr lang="en-US" sz="1200" b="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7"/>
              <a:tabLst/>
              <a:defRPr/>
            </a:pPr>
            <a:r>
              <a:rPr lang="en-US" sz="1200" baseline="0" dirty="0" smtClean="0"/>
              <a:t>Press and hold SHIFT, and then select all four bulleted-list rectangles. </a:t>
            </a:r>
            <a:r>
              <a:rPr lang="en-US" sz="1200" b="0" baseline="0" dirty="0" smtClean="0"/>
              <a:t>On the </a:t>
            </a:r>
            <a:r>
              <a:rPr lang="en-US" sz="1200" b="1" baseline="0" dirty="0" smtClean="0"/>
              <a:t>Home</a:t>
            </a:r>
            <a:r>
              <a:rPr lang="en-US" sz="1200" b="0" baseline="0" dirty="0" smtClean="0"/>
              <a:t> tab, in the </a:t>
            </a:r>
            <a:r>
              <a:rPr lang="en-US" sz="1200" b="1" baseline="0" dirty="0" smtClean="0"/>
              <a:t>Font </a:t>
            </a:r>
            <a:r>
              <a:rPr lang="en-US" sz="1200" b="0" baseline="0" dirty="0" smtClean="0"/>
              <a:t>group, select </a:t>
            </a:r>
            <a:r>
              <a:rPr lang="en-US" sz="1200" b="1" baseline="0" dirty="0" smtClean="0"/>
              <a:t>Gill Sans MT Condensed </a:t>
            </a:r>
            <a:r>
              <a:rPr lang="en-US" sz="1200" b="0" baseline="0" dirty="0" smtClean="0"/>
              <a:t>from the </a:t>
            </a:r>
            <a:r>
              <a:rPr lang="en-US" sz="1200" b="1" baseline="0" dirty="0" smtClean="0"/>
              <a:t>Font</a:t>
            </a:r>
            <a:r>
              <a:rPr lang="en-US" sz="1200" b="0" baseline="0" dirty="0" smtClean="0"/>
              <a:t> list, and then enter </a:t>
            </a:r>
            <a:r>
              <a:rPr lang="en-US" sz="1200" b="1" baseline="0" dirty="0" smtClean="0"/>
              <a:t>22 </a:t>
            </a:r>
            <a:r>
              <a:rPr lang="en-US" sz="1200" b="0" baseline="0" dirty="0" smtClean="0"/>
              <a:t>in the </a:t>
            </a:r>
            <a:r>
              <a:rPr lang="en-US" sz="1200" b="1" baseline="0" dirty="0" smtClean="0"/>
              <a:t>Font Size </a:t>
            </a:r>
            <a:r>
              <a:rPr lang="en-US" sz="1200" b="0" baseline="0" dirty="0" smtClean="0"/>
              <a:t>box.</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7"/>
              <a:tabLst/>
              <a:defRPr/>
            </a:pPr>
            <a:r>
              <a:rPr lang="en-US" sz="1200" b="0" baseline="0" dirty="0" smtClean="0"/>
              <a:t>On the </a:t>
            </a:r>
            <a:r>
              <a:rPr lang="en-US" sz="1200" b="1" baseline="0" dirty="0" smtClean="0"/>
              <a:t>Home</a:t>
            </a:r>
            <a:r>
              <a:rPr lang="en-US" sz="1200" b="0" baseline="0" dirty="0" smtClean="0"/>
              <a:t> tab, in the bottom right corner of the </a:t>
            </a:r>
            <a:r>
              <a:rPr lang="en-US" sz="1200" b="1" baseline="0" dirty="0" smtClean="0"/>
              <a:t>Drawing </a:t>
            </a:r>
            <a:r>
              <a:rPr lang="en-US" sz="1200" b="0" baseline="0" dirty="0" smtClean="0"/>
              <a:t>group, click the </a:t>
            </a:r>
            <a:r>
              <a:rPr lang="en-US" sz="1200" b="1" baseline="0" dirty="0" smtClean="0"/>
              <a:t>Format Shape </a:t>
            </a:r>
            <a:r>
              <a:rPr lang="en-US" sz="1200" b="0" baseline="0" dirty="0" smtClean="0"/>
              <a:t>dialog box launcher. In the </a:t>
            </a:r>
            <a:r>
              <a:rPr lang="en-US" sz="1200" b="1" baseline="0" dirty="0" smtClean="0"/>
              <a:t>Format Shape </a:t>
            </a:r>
            <a:r>
              <a:rPr lang="en-US" sz="1200" b="0" baseline="0" dirty="0" smtClean="0"/>
              <a:t>dialog box, in the left pane, click </a:t>
            </a:r>
            <a:r>
              <a:rPr lang="en-US" sz="1200" b="1" baseline="0" dirty="0" smtClean="0"/>
              <a:t>Text Box</a:t>
            </a:r>
            <a:r>
              <a:rPr lang="en-US" sz="1200" b="0" baseline="0" dirty="0" smtClean="0"/>
              <a:t>. In the </a:t>
            </a:r>
            <a:r>
              <a:rPr lang="en-US" sz="1200" b="1" baseline="0" dirty="0" smtClean="0"/>
              <a:t>Text Box </a:t>
            </a:r>
            <a:r>
              <a:rPr lang="en-US" sz="1200" b="0" baseline="0" dirty="0" smtClean="0"/>
              <a:t>pane, under </a:t>
            </a:r>
            <a:r>
              <a:rPr lang="en-US" sz="1200" b="1" baseline="0" dirty="0" smtClean="0"/>
              <a:t>Internal margin</a:t>
            </a:r>
            <a:r>
              <a:rPr lang="en-US" sz="1200" b="0" baseline="0" dirty="0" smtClean="0"/>
              <a:t>, do the following:</a:t>
            </a:r>
          </a:p>
          <a:p>
            <a:pPr marL="685800" lvl="1" indent="-228600">
              <a:buFont typeface="Arial" pitchFamily="34" charset="0"/>
              <a:buChar char="•"/>
            </a:pPr>
            <a:r>
              <a:rPr lang="en-US" sz="1200" b="0" baseline="0" dirty="0" smtClean="0"/>
              <a:t>In the </a:t>
            </a:r>
            <a:r>
              <a:rPr lang="en-US" sz="1200" b="1" baseline="0" dirty="0" smtClean="0"/>
              <a:t>Left</a:t>
            </a:r>
            <a:r>
              <a:rPr lang="en-US" sz="1200" b="0" baseline="0" dirty="0" smtClean="0"/>
              <a:t> box, enter </a:t>
            </a:r>
            <a:r>
              <a:rPr lang="en-US" sz="1200" b="1" baseline="0" dirty="0" smtClean="0"/>
              <a:t>0.1”</a:t>
            </a:r>
            <a:r>
              <a:rPr lang="en-US" sz="1200" b="0" baseline="0" dirty="0" smtClean="0"/>
              <a:t>.</a:t>
            </a:r>
          </a:p>
          <a:p>
            <a:pPr marL="685800" lvl="1" indent="-228600">
              <a:buFont typeface="Arial" pitchFamily="34" charset="0"/>
              <a:buChar char="•"/>
            </a:pPr>
            <a:r>
              <a:rPr lang="en-US" sz="1200" b="0" baseline="0" dirty="0" smtClean="0"/>
              <a:t>In the </a:t>
            </a:r>
            <a:r>
              <a:rPr lang="en-US" sz="1200" b="1" baseline="0" dirty="0" smtClean="0"/>
              <a:t>Top</a:t>
            </a:r>
            <a:r>
              <a:rPr lang="en-US" sz="1200" b="0" baseline="0" dirty="0" smtClean="0"/>
              <a:t> box, enter </a:t>
            </a:r>
            <a:r>
              <a:rPr lang="en-US" sz="1200" b="1" baseline="0" dirty="0" smtClean="0"/>
              <a:t>0.2”</a:t>
            </a:r>
            <a:r>
              <a:rPr lang="en-US" sz="1200" b="0" baseline="0" dirty="0" smtClean="0"/>
              <a:t>.</a:t>
            </a:r>
          </a:p>
          <a:p>
            <a:pPr marL="685800" lvl="1" indent="-228600">
              <a:buFont typeface="Arial" pitchFamily="34" charset="0"/>
              <a:buChar char="•"/>
            </a:pPr>
            <a:r>
              <a:rPr lang="en-US" sz="1200" b="0" baseline="0" dirty="0" smtClean="0"/>
              <a:t>In the </a:t>
            </a:r>
            <a:r>
              <a:rPr lang="en-US" sz="1200" b="1" baseline="0" dirty="0" smtClean="0"/>
              <a:t>Right</a:t>
            </a:r>
            <a:r>
              <a:rPr lang="en-US" sz="1200" b="0" baseline="0" dirty="0" smtClean="0"/>
              <a:t> box, enter </a:t>
            </a:r>
            <a:r>
              <a:rPr lang="en-US" sz="1200" b="1" baseline="0" dirty="0" smtClean="0"/>
              <a:t>0.1”</a:t>
            </a:r>
            <a:r>
              <a:rPr lang="en-US" sz="1200" b="0" baseline="0" dirty="0" smtClean="0"/>
              <a:t>.</a:t>
            </a:r>
          </a:p>
          <a:p>
            <a:pPr marL="685800" lvl="1" indent="-228600">
              <a:buFont typeface="Arial" pitchFamily="34" charset="0"/>
              <a:buChar char="•"/>
            </a:pPr>
            <a:r>
              <a:rPr lang="en-US" sz="1200" b="0" baseline="0" dirty="0" smtClean="0"/>
              <a:t>In the </a:t>
            </a:r>
            <a:r>
              <a:rPr lang="en-US" sz="1200" b="1" baseline="0" dirty="0" smtClean="0"/>
              <a:t>Bottom</a:t>
            </a:r>
            <a:r>
              <a:rPr lang="en-US" sz="1200" b="0" baseline="0" dirty="0" smtClean="0"/>
              <a:t> box, enter </a:t>
            </a:r>
            <a:r>
              <a:rPr lang="en-US" sz="1200" b="1" baseline="0" dirty="0" smtClean="0"/>
              <a:t>0.1”</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16"/>
              <a:tabLst/>
              <a:defRPr/>
            </a:pPr>
            <a:r>
              <a:rPr lang="en-US" sz="1200" baseline="0" dirty="0" smtClean="0"/>
              <a:t>Select the first bulleted-list rectangle from the left. </a:t>
            </a:r>
            <a:r>
              <a:rPr lang="en-US" sz="1200" b="0" baseline="0" dirty="0" smtClean="0"/>
              <a:t>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Shape Styles </a:t>
            </a:r>
            <a:r>
              <a:rPr lang="en-US" sz="1200" baseline="0" dirty="0" smtClean="0"/>
              <a:t>group, click the arrow next to </a:t>
            </a:r>
            <a:r>
              <a:rPr lang="en-US" sz="1200" b="1" baseline="0" dirty="0" smtClean="0"/>
              <a:t>Shape Fill</a:t>
            </a:r>
            <a:r>
              <a:rPr lang="en-US" sz="1200" b="0" baseline="0" dirty="0" smtClean="0"/>
              <a:t>, point to</a:t>
            </a:r>
            <a:r>
              <a:rPr lang="en-US" sz="1200" b="1" baseline="0" dirty="0" smtClean="0"/>
              <a:t> Gradient</a:t>
            </a:r>
            <a:r>
              <a:rPr lang="en-US" sz="1200" b="0" baseline="0" dirty="0" smtClean="0"/>
              <a:t>, and then click </a:t>
            </a:r>
            <a:r>
              <a:rPr lang="en-US" sz="1200" b="1" baseline="0" dirty="0" smtClean="0"/>
              <a:t>More Gradients</a:t>
            </a:r>
            <a:r>
              <a:rPr lang="en-US" sz="1200" b="0" baseline="0" dirty="0" smtClean="0"/>
              <a:t>. In the </a:t>
            </a:r>
            <a:r>
              <a:rPr lang="en-US" sz="1200" b="1" baseline="0" dirty="0" smtClean="0"/>
              <a:t>Format Shape </a:t>
            </a:r>
            <a:r>
              <a:rPr lang="en-US" sz="1200" b="0" baseline="0" dirty="0" smtClean="0"/>
              <a:t>dialog box, in the left pane, click </a:t>
            </a:r>
            <a:r>
              <a:rPr lang="en-US" sz="1200" b="1" baseline="0" dirty="0" smtClean="0"/>
              <a:t>Fill</a:t>
            </a:r>
            <a:r>
              <a:rPr lang="en-US" sz="1200" b="0" baseline="0" dirty="0" smtClean="0"/>
              <a:t>, select </a:t>
            </a:r>
            <a:r>
              <a:rPr lang="en-US" sz="1200" b="1" baseline="0" dirty="0" smtClean="0"/>
              <a:t>Gradient fill </a:t>
            </a:r>
            <a:r>
              <a:rPr lang="en-US" sz="1200" b="0" baseline="0" dirty="0" smtClean="0"/>
              <a:t>in the </a:t>
            </a:r>
            <a:r>
              <a:rPr lang="en-US" sz="1200" b="1" baseline="0" dirty="0" smtClean="0"/>
              <a:t>Fill </a:t>
            </a:r>
            <a:r>
              <a:rPr lang="en-US" sz="1200" b="0" baseline="0" dirty="0" smtClean="0"/>
              <a:t>pane,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Type </a:t>
            </a:r>
            <a:r>
              <a:rPr lang="en-US" sz="1200" b="0" baseline="0" dirty="0" smtClean="0"/>
              <a:t>list, select </a:t>
            </a:r>
            <a:r>
              <a:rPr lang="en-US" sz="1200" b="1" baseline="0" dirty="0" smtClean="0"/>
              <a:t>Linear</a:t>
            </a:r>
            <a:r>
              <a:rPr lang="en-US" sz="1200" b="0" baseline="0" dirty="0" smtClean="0"/>
              <a:t>.</a:t>
            </a:r>
            <a:r>
              <a:rPr lang="en-US" sz="1200" b="1"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Click the button next to </a:t>
            </a:r>
            <a:r>
              <a:rPr lang="en-US" sz="1200" b="1" baseline="0" dirty="0" smtClean="0"/>
              <a:t>Direction</a:t>
            </a:r>
            <a:r>
              <a:rPr lang="en-US" sz="1200" b="0" baseline="0" dirty="0" smtClean="0"/>
              <a:t>, and then click </a:t>
            </a:r>
            <a:r>
              <a:rPr lang="en-US" sz="1200" b="1" baseline="0" dirty="0" smtClean="0"/>
              <a:t>Linear Down </a:t>
            </a:r>
            <a:r>
              <a:rPr lang="en-US" sz="1200" b="0" baseline="0" dirty="0" smtClean="0"/>
              <a:t>(first row, second option from the left).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two stops appear in the slider.</a:t>
            </a:r>
          </a:p>
          <a:p>
            <a:pPr marL="228600" indent="-228600">
              <a:buFont typeface="+mj-lt"/>
              <a:buAutoNum type="arabicPeriod" startAt="17"/>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225</a:t>
            </a:r>
            <a:r>
              <a:rPr lang="en-US" sz="1200" dirty="0" smtClean="0"/>
              <a:t>, Green: </a:t>
            </a:r>
            <a:r>
              <a:rPr lang="en-US" sz="1200" b="1" baseline="0" dirty="0" smtClean="0"/>
              <a:t>222</a:t>
            </a:r>
            <a:r>
              <a:rPr lang="en-US" sz="1200" dirty="0" smtClean="0"/>
              <a:t>, Blue: </a:t>
            </a:r>
            <a:r>
              <a:rPr lang="en-US" sz="1200" b="1" baseline="0" dirty="0" smtClean="0"/>
              <a:t>215</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0%</a:t>
            </a:r>
            <a:r>
              <a:rPr lang="en-US" sz="1200" b="0" kern="1200" baseline="0" dirty="0" smtClean="0">
                <a:solidFill>
                  <a:schemeClr val="tx1"/>
                </a:solidFill>
                <a:latin typeface="+mn-lt"/>
                <a:ea typeface="+mn-ea"/>
                <a:cs typeface="+mn-cs"/>
              </a:rPr>
              <a:t>.</a:t>
            </a:r>
            <a:endParaRPr lang="en-US" sz="1200" dirty="0" smtClean="0"/>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last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225</a:t>
            </a:r>
            <a:r>
              <a:rPr lang="en-US" sz="1200" dirty="0" smtClean="0"/>
              <a:t>, Green: </a:t>
            </a:r>
            <a:r>
              <a:rPr lang="en-US" sz="1200" b="1" baseline="0" dirty="0" smtClean="0"/>
              <a:t>222</a:t>
            </a:r>
            <a:r>
              <a:rPr lang="en-US" sz="1200" dirty="0" smtClean="0"/>
              <a:t>, Blue: </a:t>
            </a:r>
            <a:r>
              <a:rPr lang="en-US" sz="1200" b="1" baseline="0" dirty="0" smtClean="0"/>
              <a:t>215</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100%</a:t>
            </a:r>
            <a:r>
              <a:rPr lang="en-US" sz="1200" b="0" kern="1200" baseline="0" dirty="0" smtClean="0">
                <a:solidFill>
                  <a:schemeClr val="tx1"/>
                </a:solidFill>
                <a:latin typeface="+mn-lt"/>
                <a:ea typeface="+mn-ea"/>
                <a:cs typeface="+mn-cs"/>
              </a:rPr>
              <a:t>.</a:t>
            </a:r>
            <a:endParaRPr lang="en-US" sz="1200" dirty="0" smtClean="0"/>
          </a:p>
          <a:p>
            <a:pPr marL="228600" lvl="0" indent="-228600">
              <a:buFont typeface="+mj-lt"/>
              <a:buAutoNum type="arabicPeriod" startAt="18"/>
            </a:pPr>
            <a:r>
              <a:rPr lang="en-US" sz="1200" baseline="0" dirty="0" smtClean="0"/>
              <a:t>Select the second bulleted-list rectangle from the left. </a:t>
            </a:r>
            <a:r>
              <a:rPr lang="en-US" sz="1200" b="0" baseline="0" dirty="0" smtClean="0"/>
              <a:t>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Shape Styles </a:t>
            </a:r>
            <a:r>
              <a:rPr lang="en-US" sz="1200" baseline="0" dirty="0" smtClean="0"/>
              <a:t>group, click the arrow next to </a:t>
            </a:r>
            <a:r>
              <a:rPr lang="en-US" sz="1200" b="1" baseline="0" dirty="0" smtClean="0"/>
              <a:t>Shape Fill</a:t>
            </a:r>
            <a:r>
              <a:rPr lang="en-US" sz="1200" b="0" baseline="0" dirty="0" smtClean="0"/>
              <a:t>, point to</a:t>
            </a:r>
            <a:r>
              <a:rPr lang="en-US" sz="1200" b="1" baseline="0" dirty="0" smtClean="0"/>
              <a:t> Gradient</a:t>
            </a:r>
            <a:r>
              <a:rPr lang="en-US" sz="1200" b="0" baseline="0" dirty="0" smtClean="0"/>
              <a:t>, and then click </a:t>
            </a:r>
            <a:r>
              <a:rPr lang="en-US" sz="1200" b="1" baseline="0" dirty="0" smtClean="0"/>
              <a:t>More Gradients</a:t>
            </a:r>
            <a:r>
              <a:rPr lang="en-US" sz="1200" b="0" baseline="0" dirty="0" smtClean="0"/>
              <a:t>. In the </a:t>
            </a:r>
            <a:r>
              <a:rPr lang="en-US" sz="1200" b="1" baseline="0" dirty="0" smtClean="0"/>
              <a:t>Format Shape </a:t>
            </a:r>
            <a:r>
              <a:rPr lang="en-US" sz="1200" b="0" baseline="0" dirty="0" smtClean="0"/>
              <a:t>dialog box, in the left pane, click </a:t>
            </a:r>
            <a:r>
              <a:rPr lang="en-US" sz="1200" b="1" baseline="0" dirty="0" smtClean="0"/>
              <a:t>Fill</a:t>
            </a:r>
            <a:r>
              <a:rPr lang="en-US" sz="1200" b="0" baseline="0" dirty="0" smtClean="0"/>
              <a:t>, select </a:t>
            </a:r>
            <a:r>
              <a:rPr lang="en-US" sz="1200" b="1" baseline="0" dirty="0" smtClean="0"/>
              <a:t>Gradient fill </a:t>
            </a:r>
            <a:r>
              <a:rPr lang="en-US" sz="1200" b="0" baseline="0" dirty="0" smtClean="0"/>
              <a:t>in the </a:t>
            </a:r>
            <a:r>
              <a:rPr lang="en-US" sz="1200" b="1" baseline="0" dirty="0" smtClean="0"/>
              <a:t>Fill </a:t>
            </a:r>
            <a:r>
              <a:rPr lang="en-US" sz="1200" b="0" baseline="0" dirty="0" smtClean="0"/>
              <a:t>pane,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Type </a:t>
            </a:r>
            <a:r>
              <a:rPr lang="en-US" sz="1200" b="0" baseline="0" dirty="0" smtClean="0"/>
              <a:t>list, select </a:t>
            </a:r>
            <a:r>
              <a:rPr lang="en-US" sz="1200" b="1" baseline="0" dirty="0" smtClean="0"/>
              <a:t>Linear</a:t>
            </a:r>
            <a:r>
              <a:rPr lang="en-US" sz="1200" b="0" baseline="0" dirty="0" smtClean="0"/>
              <a:t>.</a:t>
            </a:r>
            <a:r>
              <a:rPr lang="en-US" sz="1200" b="1"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Click the button next to </a:t>
            </a:r>
            <a:r>
              <a:rPr lang="en-US" sz="1200" b="1" baseline="0" dirty="0" smtClean="0"/>
              <a:t>Direction</a:t>
            </a:r>
            <a:r>
              <a:rPr lang="en-US" sz="1200" b="0" baseline="0" dirty="0" smtClean="0"/>
              <a:t>, and then click </a:t>
            </a:r>
            <a:r>
              <a:rPr lang="en-US" sz="1200" b="1" baseline="0" dirty="0" smtClean="0"/>
              <a:t>Linear Down </a:t>
            </a:r>
            <a:r>
              <a:rPr lang="en-US" sz="1200" b="0" baseline="0" dirty="0" smtClean="0"/>
              <a:t>(first row, second option from the left).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two stops appear in the slider.</a:t>
            </a:r>
          </a:p>
          <a:p>
            <a:pPr marL="228600" indent="-228600">
              <a:buFont typeface="+mj-lt"/>
              <a:buAutoNum type="arabicPeriod" startAt="19"/>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222</a:t>
            </a:r>
            <a:r>
              <a:rPr lang="en-US" sz="1200" dirty="0" smtClean="0"/>
              <a:t>, Green: </a:t>
            </a:r>
            <a:r>
              <a:rPr lang="en-US" sz="1200" b="1" baseline="0" dirty="0" smtClean="0"/>
              <a:t>225</a:t>
            </a:r>
            <a:r>
              <a:rPr lang="en-US" sz="1200" dirty="0" smtClean="0"/>
              <a:t>, Blue: </a:t>
            </a:r>
            <a:r>
              <a:rPr lang="en-US" sz="1200" b="1" baseline="0" dirty="0" smtClean="0"/>
              <a:t>219</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0%</a:t>
            </a:r>
            <a:r>
              <a:rPr lang="en-US" sz="1200" b="0" kern="1200" baseline="0" dirty="0" smtClean="0">
                <a:solidFill>
                  <a:schemeClr val="tx1"/>
                </a:solidFill>
                <a:latin typeface="+mn-lt"/>
                <a:ea typeface="+mn-ea"/>
                <a:cs typeface="+mn-cs"/>
              </a:rPr>
              <a:t>.</a:t>
            </a:r>
            <a:endParaRPr lang="en-US" sz="1200" dirty="0" smtClean="0"/>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last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222</a:t>
            </a:r>
            <a:r>
              <a:rPr lang="en-US" sz="1200" dirty="0" smtClean="0"/>
              <a:t>, Green: </a:t>
            </a:r>
            <a:r>
              <a:rPr lang="en-US" sz="1200" b="1" baseline="0" dirty="0" smtClean="0"/>
              <a:t>225</a:t>
            </a:r>
            <a:r>
              <a:rPr lang="en-US" sz="1200" dirty="0" smtClean="0"/>
              <a:t>, Blue: </a:t>
            </a:r>
            <a:r>
              <a:rPr lang="en-US" sz="1200" b="1" baseline="0" dirty="0" smtClean="0"/>
              <a:t>219</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100%</a:t>
            </a:r>
            <a:r>
              <a:rPr lang="en-US" sz="1200" b="0" kern="1200" baseline="0" dirty="0" smtClean="0">
                <a:solidFill>
                  <a:schemeClr val="tx1"/>
                </a:solidFill>
                <a:latin typeface="+mn-lt"/>
                <a:ea typeface="+mn-ea"/>
                <a:cs typeface="+mn-cs"/>
              </a:rPr>
              <a:t>.</a:t>
            </a:r>
            <a:endParaRPr lang="en-US" sz="1200" dirty="0" smtClean="0"/>
          </a:p>
          <a:p>
            <a:pPr marL="228600" lvl="0" indent="-228600">
              <a:buFont typeface="+mj-lt"/>
              <a:buAutoNum type="arabicPeriod" startAt="20"/>
            </a:pPr>
            <a:r>
              <a:rPr lang="en-US" sz="1200" baseline="0" dirty="0" smtClean="0"/>
              <a:t>Select the third bulleted-list rectangle from the left. </a:t>
            </a:r>
            <a:r>
              <a:rPr lang="en-US" sz="1200" b="0" baseline="0" dirty="0" smtClean="0"/>
              <a:t>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Shape Styles </a:t>
            </a:r>
            <a:r>
              <a:rPr lang="en-US" sz="1200" baseline="0" dirty="0" smtClean="0"/>
              <a:t>group, click the arrow next to </a:t>
            </a:r>
            <a:r>
              <a:rPr lang="en-US" sz="1200" b="1" baseline="0" dirty="0" smtClean="0"/>
              <a:t>Shape Fill</a:t>
            </a:r>
            <a:r>
              <a:rPr lang="en-US" sz="1200" b="0" baseline="0" dirty="0" smtClean="0"/>
              <a:t>, point to</a:t>
            </a:r>
            <a:r>
              <a:rPr lang="en-US" sz="1200" b="1" baseline="0" dirty="0" smtClean="0"/>
              <a:t> Gradient</a:t>
            </a:r>
            <a:r>
              <a:rPr lang="en-US" sz="1200" b="0" baseline="0" dirty="0" smtClean="0"/>
              <a:t>, and then click </a:t>
            </a:r>
            <a:r>
              <a:rPr lang="en-US" sz="1200" b="1" baseline="0" dirty="0" smtClean="0"/>
              <a:t>More Gradients</a:t>
            </a:r>
            <a:r>
              <a:rPr lang="en-US" sz="1200" b="0" baseline="0" dirty="0" smtClean="0"/>
              <a:t>. In the </a:t>
            </a:r>
            <a:r>
              <a:rPr lang="en-US" sz="1200" b="1" baseline="0" dirty="0" smtClean="0"/>
              <a:t>Format Shape </a:t>
            </a:r>
            <a:r>
              <a:rPr lang="en-US" sz="1200" b="0" baseline="0" dirty="0" smtClean="0"/>
              <a:t>dialog box, in the left pane, click </a:t>
            </a:r>
            <a:r>
              <a:rPr lang="en-US" sz="1200" b="1" baseline="0" dirty="0" smtClean="0"/>
              <a:t>Fill</a:t>
            </a:r>
            <a:r>
              <a:rPr lang="en-US" sz="1200" b="0" baseline="0" dirty="0" smtClean="0"/>
              <a:t>, select </a:t>
            </a:r>
            <a:r>
              <a:rPr lang="en-US" sz="1200" b="1" baseline="0" dirty="0" smtClean="0"/>
              <a:t>Gradient fill </a:t>
            </a:r>
            <a:r>
              <a:rPr lang="en-US" sz="1200" b="0" baseline="0" dirty="0" smtClean="0"/>
              <a:t>in the </a:t>
            </a:r>
            <a:r>
              <a:rPr lang="en-US" sz="1200" b="1" baseline="0" dirty="0" smtClean="0"/>
              <a:t>Fill </a:t>
            </a:r>
            <a:r>
              <a:rPr lang="en-US" sz="1200" b="0" baseline="0" dirty="0" smtClean="0"/>
              <a:t>pane,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Type </a:t>
            </a:r>
            <a:r>
              <a:rPr lang="en-US" sz="1200" b="0" baseline="0" dirty="0" smtClean="0"/>
              <a:t>list, select </a:t>
            </a:r>
            <a:r>
              <a:rPr lang="en-US" sz="1200" b="1" baseline="0" dirty="0" smtClean="0"/>
              <a:t>Linear</a:t>
            </a:r>
            <a:r>
              <a:rPr lang="en-US" sz="1200" b="0" baseline="0" dirty="0" smtClean="0"/>
              <a:t>.</a:t>
            </a:r>
            <a:r>
              <a:rPr lang="en-US" sz="1200" b="1"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Click the button next to </a:t>
            </a:r>
            <a:r>
              <a:rPr lang="en-US" sz="1200" b="1" baseline="0" dirty="0" smtClean="0"/>
              <a:t>Direction</a:t>
            </a:r>
            <a:r>
              <a:rPr lang="en-US" sz="1200" b="0" baseline="0" dirty="0" smtClean="0"/>
              <a:t>, and then click </a:t>
            </a:r>
            <a:r>
              <a:rPr lang="en-US" sz="1200" b="1" baseline="0" dirty="0" smtClean="0"/>
              <a:t>Linear Down </a:t>
            </a:r>
            <a:r>
              <a:rPr lang="en-US" sz="1200" b="0" baseline="0" dirty="0" smtClean="0"/>
              <a:t>(first row, second option from the left).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two stops appear in the slider.</a:t>
            </a:r>
          </a:p>
          <a:p>
            <a:pPr marL="228600" indent="-228600">
              <a:buFont typeface="+mj-lt"/>
              <a:buAutoNum type="arabicPeriod" startAt="21"/>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a:t>
            </a:r>
            <a:r>
              <a:rPr lang="en-US" sz="1200" b="0" kern="1200" baseline="0" dirty="0" smtClean="0">
                <a:solidFill>
                  <a:schemeClr val="tx1"/>
                </a:solidFill>
                <a:latin typeface="+mn-lt"/>
                <a:ea typeface="+mn-ea"/>
                <a:cs typeface="+mn-cs"/>
              </a:rPr>
              <a:t>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214</a:t>
            </a:r>
            <a:r>
              <a:rPr lang="en-US" sz="1200" dirty="0" smtClean="0"/>
              <a:t>, Green: </a:t>
            </a:r>
            <a:r>
              <a:rPr lang="en-US" sz="1200" b="1" baseline="0" dirty="0" smtClean="0"/>
              <a:t>220</a:t>
            </a:r>
            <a:r>
              <a:rPr lang="en-US" sz="1200" dirty="0" smtClean="0"/>
              <a:t>, Blue: </a:t>
            </a:r>
            <a:r>
              <a:rPr lang="en-US" sz="1200" b="1" baseline="0" dirty="0" smtClean="0"/>
              <a:t>218</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0%</a:t>
            </a:r>
            <a:r>
              <a:rPr lang="en-US" sz="1200" b="0" kern="1200" baseline="0" dirty="0" smtClean="0">
                <a:solidFill>
                  <a:schemeClr val="tx1"/>
                </a:solidFill>
                <a:latin typeface="+mn-lt"/>
                <a:ea typeface="+mn-ea"/>
                <a:cs typeface="+mn-cs"/>
              </a:rPr>
              <a:t>.</a:t>
            </a:r>
            <a:endParaRPr lang="en-US" sz="1200" dirty="0" smtClean="0"/>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a:t>
            </a:r>
            <a:r>
              <a:rPr lang="en-US" sz="1200" b="0" kern="1200" baseline="0" dirty="0" smtClean="0">
                <a:solidFill>
                  <a:schemeClr val="tx1"/>
                </a:solidFill>
                <a:latin typeface="+mn-lt"/>
                <a:ea typeface="+mn-ea"/>
                <a:cs typeface="+mn-cs"/>
              </a:rPr>
              <a:t> last stop in the slider,</a:t>
            </a:r>
            <a:r>
              <a:rPr lang="en-US" sz="1200" b="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214</a:t>
            </a:r>
            <a:r>
              <a:rPr lang="en-US" sz="1200" dirty="0" smtClean="0"/>
              <a:t>, Green: </a:t>
            </a:r>
            <a:r>
              <a:rPr lang="en-US" sz="1200" b="1" baseline="0" dirty="0" smtClean="0"/>
              <a:t>220</a:t>
            </a:r>
            <a:r>
              <a:rPr lang="en-US" sz="1200" dirty="0" smtClean="0"/>
              <a:t>, Blue: </a:t>
            </a:r>
            <a:r>
              <a:rPr lang="en-US" sz="1200" b="1" baseline="0" dirty="0" smtClean="0"/>
              <a:t>218</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100%</a:t>
            </a:r>
            <a:r>
              <a:rPr lang="en-US" sz="1200" b="0" kern="1200" baseline="0" dirty="0" smtClean="0">
                <a:solidFill>
                  <a:schemeClr val="tx1"/>
                </a:solidFill>
                <a:latin typeface="+mn-lt"/>
                <a:ea typeface="+mn-ea"/>
                <a:cs typeface="+mn-cs"/>
              </a:rPr>
              <a:t>.</a:t>
            </a:r>
            <a:endParaRPr lang="en-US" sz="1200" dirty="0" smtClean="0"/>
          </a:p>
          <a:p>
            <a:pPr marL="228600" lvl="0" indent="-228600">
              <a:buFont typeface="+mj-lt"/>
              <a:buAutoNum type="arabicPeriod" startAt="22"/>
            </a:pPr>
            <a:r>
              <a:rPr lang="en-US" sz="1200" baseline="0" dirty="0" smtClean="0"/>
              <a:t>Select the fourth bulleted-list rectangle from the left. </a:t>
            </a:r>
            <a:r>
              <a:rPr lang="en-US" sz="1200" b="0" baseline="0" dirty="0" smtClean="0"/>
              <a:t>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Shape Styles </a:t>
            </a:r>
            <a:r>
              <a:rPr lang="en-US" sz="1200" baseline="0" dirty="0" smtClean="0"/>
              <a:t>group, click the arrow next to </a:t>
            </a:r>
            <a:r>
              <a:rPr lang="en-US" sz="1200" b="1" baseline="0" dirty="0" smtClean="0"/>
              <a:t>Shape Fill</a:t>
            </a:r>
            <a:r>
              <a:rPr lang="en-US" sz="1200" b="0" baseline="0" dirty="0" smtClean="0"/>
              <a:t>, point to</a:t>
            </a:r>
            <a:r>
              <a:rPr lang="en-US" sz="1200" b="1" baseline="0" dirty="0" smtClean="0"/>
              <a:t> Gradient</a:t>
            </a:r>
            <a:r>
              <a:rPr lang="en-US" sz="1200" b="0" baseline="0" dirty="0" smtClean="0"/>
              <a:t>, and then click </a:t>
            </a:r>
            <a:r>
              <a:rPr lang="en-US" sz="1200" b="1" baseline="0" dirty="0" smtClean="0"/>
              <a:t>More Gradients</a:t>
            </a:r>
            <a:r>
              <a:rPr lang="en-US" sz="1200" b="0" baseline="0" dirty="0" smtClean="0"/>
              <a:t>. In the </a:t>
            </a:r>
            <a:r>
              <a:rPr lang="en-US" sz="1200" b="1" baseline="0" dirty="0" smtClean="0"/>
              <a:t>Format Shape </a:t>
            </a:r>
            <a:r>
              <a:rPr lang="en-US" sz="1200" b="0" baseline="0" dirty="0" smtClean="0"/>
              <a:t>dialog box, in the left pane, click </a:t>
            </a:r>
            <a:r>
              <a:rPr lang="en-US" sz="1200" b="1" baseline="0" dirty="0" smtClean="0"/>
              <a:t>Fill</a:t>
            </a:r>
            <a:r>
              <a:rPr lang="en-US" sz="1200" b="0" baseline="0" dirty="0" smtClean="0"/>
              <a:t>, select </a:t>
            </a:r>
            <a:r>
              <a:rPr lang="en-US" sz="1200" b="1" baseline="0" dirty="0" smtClean="0"/>
              <a:t>Gradient fill </a:t>
            </a:r>
            <a:r>
              <a:rPr lang="en-US" sz="1200" b="0" baseline="0" dirty="0" smtClean="0"/>
              <a:t>in the </a:t>
            </a:r>
            <a:r>
              <a:rPr lang="en-US" sz="1200" b="1" baseline="0" dirty="0" smtClean="0"/>
              <a:t>Fill </a:t>
            </a:r>
            <a:r>
              <a:rPr lang="en-US" sz="1200" b="0" baseline="0" dirty="0" smtClean="0"/>
              <a:t>pane,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Type </a:t>
            </a:r>
            <a:r>
              <a:rPr lang="en-US" sz="1200" b="0" baseline="0" dirty="0" smtClean="0"/>
              <a:t>list, select </a:t>
            </a:r>
            <a:r>
              <a:rPr lang="en-US" sz="1200" b="1" baseline="0" dirty="0" smtClean="0"/>
              <a:t>Linear</a:t>
            </a:r>
            <a:r>
              <a:rPr lang="en-US" sz="1200" b="0" baseline="0" dirty="0" smtClean="0"/>
              <a:t>.</a:t>
            </a:r>
            <a:r>
              <a:rPr lang="en-US" sz="1200" b="1"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Click the button next to </a:t>
            </a:r>
            <a:r>
              <a:rPr lang="en-US" sz="1200" b="1" baseline="0" dirty="0" smtClean="0"/>
              <a:t>Direction</a:t>
            </a:r>
            <a:r>
              <a:rPr lang="en-US" sz="1200" b="0" baseline="0" dirty="0" smtClean="0"/>
              <a:t>, and then click </a:t>
            </a:r>
            <a:r>
              <a:rPr lang="en-US" sz="1200" b="1" baseline="0" dirty="0" smtClean="0"/>
              <a:t>Linear Down </a:t>
            </a:r>
            <a:r>
              <a:rPr lang="en-US" sz="1200" b="0" baseline="0" dirty="0" smtClean="0"/>
              <a:t>(first row, second option from the left).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two stops appear in the slider.</a:t>
            </a:r>
          </a:p>
          <a:p>
            <a:pPr marL="228600" indent="-228600">
              <a:buFont typeface="+mj-lt"/>
              <a:buAutoNum type="arabicPeriod" startAt="23"/>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216</a:t>
            </a:r>
            <a:r>
              <a:rPr lang="en-US" sz="1200" dirty="0" smtClean="0"/>
              <a:t>, Green: </a:t>
            </a:r>
            <a:r>
              <a:rPr lang="en-US" sz="1200" b="1" baseline="0" dirty="0" smtClean="0"/>
              <a:t>217</a:t>
            </a:r>
            <a:r>
              <a:rPr lang="en-US" sz="1200" dirty="0" smtClean="0"/>
              <a:t>, Blue: </a:t>
            </a:r>
            <a:r>
              <a:rPr lang="en-US" sz="1200" b="1" baseline="0" dirty="0" smtClean="0"/>
              <a:t>218</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0%</a:t>
            </a:r>
            <a:r>
              <a:rPr lang="en-US" sz="1200" b="0" kern="1200" baseline="0" dirty="0" smtClean="0">
                <a:solidFill>
                  <a:schemeClr val="tx1"/>
                </a:solidFill>
                <a:latin typeface="+mn-lt"/>
                <a:ea typeface="+mn-ea"/>
                <a:cs typeface="+mn-cs"/>
              </a:rPr>
              <a:t>.</a:t>
            </a:r>
            <a:endParaRPr lang="en-US" sz="1200" dirty="0" smtClean="0"/>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last stop in the slider, </a:t>
            </a:r>
            <a:r>
              <a:rPr lang="en-US" sz="1200" kern="1200" dirty="0" smtClean="0">
                <a:solidFill>
                  <a:schemeClr val="tx1"/>
                </a:solidFill>
                <a:latin typeface="+mn-lt"/>
                <a:ea typeface="+mn-ea"/>
                <a:cs typeface="+mn-cs"/>
              </a:rPr>
              <a:t>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216</a:t>
            </a:r>
            <a:r>
              <a:rPr lang="en-US" sz="1200" dirty="0" smtClean="0"/>
              <a:t>, Green: </a:t>
            </a:r>
            <a:r>
              <a:rPr lang="en-US" sz="1200" b="1" baseline="0" dirty="0" smtClean="0"/>
              <a:t>217</a:t>
            </a:r>
            <a:r>
              <a:rPr lang="en-US" sz="1200" dirty="0" smtClean="0"/>
              <a:t>, Blue: </a:t>
            </a:r>
            <a:r>
              <a:rPr lang="en-US" sz="1200" b="1" baseline="0" dirty="0" smtClean="0"/>
              <a:t>218</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100%</a:t>
            </a:r>
            <a:r>
              <a:rPr lang="en-US" sz="1200" b="0" kern="1200" baseline="0" dirty="0" smtClean="0">
                <a:solidFill>
                  <a:schemeClr val="tx1"/>
                </a:solidFill>
                <a:latin typeface="+mn-lt"/>
                <a:ea typeface="+mn-ea"/>
                <a:cs typeface="+mn-cs"/>
              </a:rPr>
              <a:t>.</a:t>
            </a:r>
            <a:endParaRPr lang="en-US" sz="1200" dirty="0" smtClean="0"/>
          </a:p>
          <a:p>
            <a:pPr marL="1257300" marR="0" lvl="2" indent="-342900" algn="l" defTabSz="914400" rtl="0" eaLnBrk="1" fontAlgn="auto" latinLnBrk="0" hangingPunct="1">
              <a:lnSpc>
                <a:spcPct val="100000"/>
              </a:lnSpc>
              <a:spcBef>
                <a:spcPts val="0"/>
              </a:spcBef>
              <a:spcAft>
                <a:spcPts val="0"/>
              </a:spcAft>
              <a:buClrTx/>
              <a:buSzTx/>
              <a:buFont typeface="+mj-lt"/>
              <a:buNone/>
              <a:tabLst/>
              <a:defRPr/>
            </a:pPr>
            <a:endParaRPr lang="en-US" sz="1200" b="0" baseline="0" dirty="0" smtClean="0"/>
          </a:p>
          <a:p>
            <a:endParaRPr lang="en-US" sz="1200" dirty="0" smtClean="0"/>
          </a:p>
          <a:p>
            <a:r>
              <a:rPr lang="en-US" sz="1200" dirty="0" smtClean="0"/>
              <a:t>To reproduce</a:t>
            </a:r>
            <a:r>
              <a:rPr lang="en-US" sz="1200" baseline="0" dirty="0" smtClean="0"/>
              <a:t> the animation effects on this slide, do the following:</a:t>
            </a:r>
            <a:endParaRPr lang="en-US" sz="1200" dirty="0" smtClean="0"/>
          </a:p>
          <a:p>
            <a:pPr marL="228600" indent="-228600">
              <a:buFont typeface="+mj-lt"/>
              <a:buAutoNum type="arabicPeriod"/>
            </a:pPr>
            <a:r>
              <a:rPr lang="en-US" sz="1200" baseline="0" dirty="0" smtClean="0"/>
              <a:t>On the slide, select the graphic. On the </a:t>
            </a:r>
            <a:r>
              <a:rPr lang="en-US" sz="1200" b="1" baseline="0" dirty="0" smtClean="0"/>
              <a:t>Animations</a:t>
            </a:r>
            <a:r>
              <a:rPr lang="en-US" sz="1200" baseline="0" dirty="0" smtClean="0"/>
              <a:t> tab, in the </a:t>
            </a:r>
            <a:r>
              <a:rPr lang="en-US" sz="1200" b="1" baseline="0" dirty="0" smtClean="0"/>
              <a:t>Advanced Animation </a:t>
            </a:r>
            <a:r>
              <a:rPr lang="en-US" sz="1200" baseline="0" dirty="0" smtClean="0"/>
              <a:t>group, click add </a:t>
            </a:r>
            <a:r>
              <a:rPr lang="en-US" sz="1200" b="1" baseline="0" dirty="0" smtClean="0"/>
              <a:t>Animation</a:t>
            </a:r>
            <a:r>
              <a:rPr lang="en-US" sz="1200" baseline="0" dirty="0" smtClean="0"/>
              <a:t>,  and then click </a:t>
            </a:r>
            <a:r>
              <a:rPr lang="en-US" sz="1200" b="1" baseline="0" dirty="0" smtClean="0"/>
              <a:t>More Entrance Effects</a:t>
            </a:r>
            <a:r>
              <a:rPr lang="en-US" sz="1200" baseline="0" dirty="0" smtClean="0"/>
              <a:t>. </a:t>
            </a:r>
            <a:r>
              <a:rPr lang="en-US" sz="1200" b="0" baseline="0" dirty="0" smtClean="0"/>
              <a:t>In the </a:t>
            </a:r>
            <a:r>
              <a:rPr lang="en-US" sz="1200" b="1" baseline="0" dirty="0" smtClean="0"/>
              <a:t>Add Entrance Effect </a:t>
            </a:r>
            <a:r>
              <a:rPr lang="en-US" sz="1200" b="0" baseline="0" dirty="0" smtClean="0"/>
              <a:t>dialog box, under </a:t>
            </a:r>
            <a:r>
              <a:rPr lang="en-US" sz="1200" b="1" baseline="0" dirty="0" smtClean="0"/>
              <a:t>Basic</a:t>
            </a:r>
            <a:r>
              <a:rPr lang="en-US" sz="1200" b="0" baseline="0" dirty="0" smtClean="0"/>
              <a:t>, click </a:t>
            </a:r>
            <a:r>
              <a:rPr lang="en-US" sz="1200" b="1" baseline="0" dirty="0" smtClean="0"/>
              <a:t>Peek In</a:t>
            </a:r>
            <a:r>
              <a:rPr lang="en-US" sz="1200" b="0" baseline="0" dirty="0" smtClean="0"/>
              <a:t>, and then click </a:t>
            </a:r>
            <a:r>
              <a:rPr lang="en-US" sz="1200" b="1" baseline="0" dirty="0" smtClean="0"/>
              <a:t>OK</a:t>
            </a:r>
            <a:r>
              <a:rPr lang="en-US" sz="1200" baseline="0" dirty="0" smtClean="0"/>
              <a:t>.</a:t>
            </a:r>
          </a:p>
          <a:p>
            <a:pPr marL="228600" indent="-228600">
              <a:buFont typeface="+mj-lt"/>
              <a:buAutoNum type="arabicPeriod"/>
            </a:pPr>
            <a:r>
              <a:rPr lang="en-US" sz="1200" baseline="0" dirty="0" smtClean="0"/>
              <a:t>Also on the </a:t>
            </a:r>
            <a:r>
              <a:rPr lang="en-US" sz="1200" b="1" baseline="0" dirty="0" smtClean="0"/>
              <a:t>Animations</a:t>
            </a:r>
            <a:r>
              <a:rPr lang="en-US" sz="1200" baseline="0" dirty="0" smtClean="0"/>
              <a:t> tab, in the </a:t>
            </a:r>
            <a:r>
              <a:rPr lang="en-US" sz="1200" b="1" baseline="0" dirty="0" smtClean="0"/>
              <a:t>Timing</a:t>
            </a:r>
            <a:r>
              <a:rPr lang="en-US" sz="1200" baseline="0" dirty="0" smtClean="0"/>
              <a:t> group, in the </a:t>
            </a:r>
            <a:r>
              <a:rPr lang="en-US" sz="1200" b="1" baseline="0" dirty="0" smtClean="0"/>
              <a:t>Duration</a:t>
            </a:r>
            <a:r>
              <a:rPr lang="en-US" sz="1200" baseline="0" dirty="0" smtClean="0"/>
              <a:t> box, enter </a:t>
            </a:r>
            <a:r>
              <a:rPr lang="en-US" sz="1200" b="1" baseline="0" dirty="0" smtClean="0"/>
              <a:t>1.00 seconds</a:t>
            </a:r>
            <a:r>
              <a:rPr lang="en-US" sz="1200" baseline="0" dirty="0" smtClean="0"/>
              <a:t>.</a:t>
            </a:r>
          </a:p>
          <a:p>
            <a:pPr marL="228600" indent="-228600">
              <a:buFont typeface="+mj-lt"/>
              <a:buAutoNum type="arabicPeriod"/>
            </a:pPr>
            <a:r>
              <a:rPr lang="en-US" sz="1200" baseline="0" dirty="0" smtClean="0"/>
              <a:t>Also on the </a:t>
            </a:r>
            <a:r>
              <a:rPr lang="en-US" sz="1200" b="1" baseline="0" dirty="0" smtClean="0"/>
              <a:t>Animations</a:t>
            </a:r>
            <a:r>
              <a:rPr lang="en-US" sz="1200" baseline="0" dirty="0" smtClean="0"/>
              <a:t> tab, in the </a:t>
            </a:r>
            <a:r>
              <a:rPr lang="en-US" sz="1200" b="1" baseline="0" dirty="0" smtClean="0"/>
              <a:t>Animation</a:t>
            </a:r>
            <a:r>
              <a:rPr lang="en-US" sz="1200" baseline="0" dirty="0" smtClean="0"/>
              <a:t> group, click </a:t>
            </a:r>
            <a:r>
              <a:rPr lang="en-US" sz="1200" b="1" baseline="0" dirty="0" smtClean="0"/>
              <a:t>Effect Options</a:t>
            </a:r>
            <a:r>
              <a:rPr lang="en-US" sz="120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Under </a:t>
            </a:r>
            <a:r>
              <a:rPr lang="en-US" sz="1200" b="1" baseline="0" dirty="0" smtClean="0"/>
              <a:t>Direction</a:t>
            </a:r>
            <a:r>
              <a:rPr lang="en-US" sz="1200" baseline="0" dirty="0" smtClean="0"/>
              <a:t>, select </a:t>
            </a:r>
            <a:r>
              <a:rPr lang="en-US" sz="1200" b="1" baseline="0" dirty="0" smtClean="0"/>
              <a:t>From Bottom</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Under </a:t>
            </a:r>
            <a:r>
              <a:rPr lang="en-US" sz="1200" b="1" baseline="0" dirty="0" smtClean="0"/>
              <a:t>Sequence</a:t>
            </a:r>
            <a:r>
              <a:rPr lang="en-US" sz="1200" baseline="0" dirty="0" smtClean="0"/>
              <a:t>, select </a:t>
            </a:r>
            <a:r>
              <a:rPr lang="en-US" sz="1200" b="1" baseline="0" dirty="0" smtClean="0"/>
              <a:t>One by One</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on the </a:t>
            </a:r>
            <a:r>
              <a:rPr lang="en-US" sz="1200" b="1" baseline="0" dirty="0" smtClean="0"/>
              <a:t>Animations</a:t>
            </a:r>
            <a:r>
              <a:rPr lang="en-US" sz="1200" baseline="0" dirty="0" smtClean="0"/>
              <a:t> tab, in the </a:t>
            </a:r>
            <a:r>
              <a:rPr lang="en-US" sz="1200" b="1" baseline="0" dirty="0" smtClean="0"/>
              <a:t>Advanced Animation </a:t>
            </a:r>
            <a:r>
              <a:rPr lang="en-US" sz="1200" baseline="0" dirty="0" smtClean="0"/>
              <a:t>group, click </a:t>
            </a:r>
            <a:r>
              <a:rPr lang="en-US" sz="1200" b="1" baseline="0" dirty="0" smtClean="0"/>
              <a:t>Animation Pane</a:t>
            </a:r>
            <a:r>
              <a:rPr lang="en-US" sz="1200" baseline="0" dirty="0" smtClean="0"/>
              <a:t>. In the </a:t>
            </a:r>
            <a:r>
              <a:rPr lang="en-US" sz="1200" b="1" baseline="0" dirty="0" smtClean="0"/>
              <a:t>Animation Pane</a:t>
            </a:r>
            <a:r>
              <a:rPr lang="en-US" sz="1200" baseline="0" dirty="0" smtClean="0"/>
              <a:t>, click the double arrow under the animation effect to expand the contents of the list of effects.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a:t>
            </a:r>
            <a:r>
              <a:rPr lang="en-US" sz="1200" baseline="0" dirty="0" smtClean="0"/>
              <a:t> </a:t>
            </a:r>
            <a:r>
              <a:rPr lang="en-US" sz="1200" b="1" baseline="0" dirty="0" smtClean="0"/>
              <a:t>Pane</a:t>
            </a:r>
            <a:r>
              <a:rPr lang="en-US" sz="1200" baseline="0" dirty="0" smtClean="0"/>
              <a:t>, s</a:t>
            </a:r>
            <a:r>
              <a:rPr lang="en-US" sz="1200" dirty="0" smtClean="0"/>
              <a:t>elect the first animation effect.</a:t>
            </a:r>
            <a:r>
              <a:rPr lang="en-US" sz="1200" baseline="0" dirty="0" smtClean="0"/>
              <a:t> On the </a:t>
            </a:r>
            <a:r>
              <a:rPr lang="en-US" sz="1200" b="1" baseline="0" dirty="0" smtClean="0"/>
              <a:t>Animations</a:t>
            </a:r>
            <a:r>
              <a:rPr lang="en-US" sz="1200" baseline="0" dirty="0" smtClean="0"/>
              <a:t> tab, in the </a:t>
            </a:r>
            <a:r>
              <a:rPr lang="en-US" sz="1200" b="1" baseline="0" dirty="0" smtClean="0"/>
              <a:t>Timing</a:t>
            </a:r>
            <a:r>
              <a:rPr lang="en-US" sz="1200" baseline="0" dirty="0" smtClean="0"/>
              <a:t> group</a:t>
            </a:r>
            <a:r>
              <a:rPr lang="en-US" sz="1200" b="0" baseline="0" dirty="0" smtClean="0"/>
              <a:t>, in the </a:t>
            </a:r>
            <a:r>
              <a:rPr lang="en-US" sz="1200" b="1" baseline="0" dirty="0" smtClean="0"/>
              <a:t>Start</a:t>
            </a:r>
            <a:r>
              <a:rPr lang="en-US" sz="1200" b="0" baseline="0" dirty="0" smtClean="0"/>
              <a:t> list, select </a:t>
            </a:r>
            <a:r>
              <a:rPr lang="en-US" sz="1200" b="1" baseline="0" dirty="0" smtClean="0"/>
              <a:t>With Previous</a:t>
            </a:r>
            <a:r>
              <a:rPr lang="en-US" sz="1200" b="0" baseline="0" dirty="0" smtClean="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 Pane</a:t>
            </a:r>
            <a:r>
              <a:rPr lang="en-US" sz="1200" baseline="0" dirty="0" smtClean="0"/>
              <a:t>, press and hold CTRL, select the second, fourth, sixth, and eighth </a:t>
            </a:r>
            <a:r>
              <a:rPr lang="en-US" sz="1200" b="0" baseline="0" dirty="0" smtClean="0"/>
              <a:t>animation effects </a:t>
            </a:r>
            <a:r>
              <a:rPr lang="en-US" sz="1200" baseline="0" dirty="0" smtClean="0"/>
              <a:t>(peek-in effects for the bulleted lists). On the </a:t>
            </a:r>
            <a:r>
              <a:rPr lang="en-US" sz="1200" b="1" baseline="0" dirty="0" smtClean="0"/>
              <a:t>Animations</a:t>
            </a:r>
            <a:r>
              <a:rPr lang="en-US" sz="1200" baseline="0" dirty="0" smtClean="0"/>
              <a:t> tab, in the </a:t>
            </a:r>
            <a:r>
              <a:rPr lang="en-US" sz="1200" b="1" baseline="0" dirty="0" smtClean="0"/>
              <a:t>Timing</a:t>
            </a:r>
            <a:r>
              <a:rPr lang="en-US" sz="1200" baseline="0" dirty="0" smtClean="0"/>
              <a:t> group, </a:t>
            </a:r>
            <a:r>
              <a:rPr lang="en-US" sz="1200" b="0" baseline="0" dirty="0" smtClean="0"/>
              <a:t>in the </a:t>
            </a:r>
            <a:r>
              <a:rPr lang="en-US" sz="1200" b="1" baseline="0" dirty="0" smtClean="0"/>
              <a:t>Start</a:t>
            </a:r>
            <a:r>
              <a:rPr lang="en-US" sz="1200" b="0" baseline="0" dirty="0" smtClean="0"/>
              <a:t> list, select </a:t>
            </a:r>
            <a:r>
              <a:rPr lang="en-US" sz="1200" b="1" baseline="0" dirty="0" smtClean="0"/>
              <a:t>With Previous</a:t>
            </a:r>
            <a:r>
              <a:rPr lang="en-US" sz="1200" baseline="0" dirty="0" smtClean="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on the </a:t>
            </a:r>
            <a:r>
              <a:rPr lang="en-US" sz="1200" b="1" baseline="0" dirty="0" smtClean="0"/>
              <a:t>Animations</a:t>
            </a:r>
            <a:r>
              <a:rPr lang="en-US" sz="1200" baseline="0" dirty="0" smtClean="0"/>
              <a:t> tab, in the </a:t>
            </a:r>
            <a:r>
              <a:rPr lang="en-US" sz="1200" b="1" baseline="0" dirty="0" smtClean="0"/>
              <a:t>Animation</a:t>
            </a:r>
            <a:r>
              <a:rPr lang="en-US" sz="1200" baseline="0" dirty="0" smtClean="0"/>
              <a:t> group, click </a:t>
            </a:r>
            <a:r>
              <a:rPr lang="en-US" sz="1200" b="1" baseline="0" dirty="0" smtClean="0"/>
              <a:t>Effect</a:t>
            </a:r>
            <a:r>
              <a:rPr lang="en-US" sz="1200" baseline="0" dirty="0" smtClean="0"/>
              <a:t> </a:t>
            </a:r>
            <a:r>
              <a:rPr lang="en-US" sz="1200" b="1" baseline="0" dirty="0" smtClean="0"/>
              <a:t>Options</a:t>
            </a:r>
            <a:r>
              <a:rPr lang="en-US" sz="1200" baseline="0" dirty="0" smtClean="0"/>
              <a:t>, and then under </a:t>
            </a:r>
            <a:r>
              <a:rPr lang="en-US" sz="1200" b="1" baseline="0" dirty="0" smtClean="0"/>
              <a:t>Direction</a:t>
            </a:r>
            <a:r>
              <a:rPr lang="en-US" sz="1200" baseline="0" dirty="0" smtClean="0"/>
              <a:t> click </a:t>
            </a:r>
            <a:r>
              <a:rPr lang="en-US" sz="1200" b="1" baseline="0" dirty="0" smtClean="0"/>
              <a:t>From Top</a:t>
            </a:r>
            <a:r>
              <a:rPr lang="en-US" sz="1200" b="0" baseline="0" dirty="0" smtClean="0"/>
              <a:t>. </a:t>
            </a:r>
          </a:p>
          <a:p>
            <a:endParaRPr lang="en-US" sz="1200" dirty="0" smtClean="0"/>
          </a:p>
          <a:p>
            <a:endParaRPr lang="en-US" sz="1200" dirty="0" smtClean="0"/>
          </a:p>
          <a:p>
            <a:r>
              <a:rPr lang="en-US" sz="1200" baseline="0" dirty="0" smtClean="0"/>
              <a:t>To reproduce the background effects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 </a:t>
            </a:r>
            <a:r>
              <a:rPr lang="en-US" sz="1200" kern="1200" dirty="0" smtClean="0">
                <a:solidFill>
                  <a:schemeClr val="tx1"/>
                </a:solidFill>
                <a:latin typeface="+mn-lt"/>
                <a:ea typeface="+mn-ea"/>
                <a:cs typeface="+mn-cs"/>
              </a:rPr>
              <a:t>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Radial</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From Center </a:t>
            </a:r>
            <a:r>
              <a:rPr lang="en-US" sz="1200" b="0" kern="1200" dirty="0" smtClean="0">
                <a:solidFill>
                  <a:schemeClr val="tx1"/>
                </a:solidFill>
                <a:latin typeface="+mn-lt"/>
                <a:ea typeface="+mn-ea"/>
                <a:cs typeface="+mn-cs"/>
              </a:rPr>
              <a:t>(third option from the left).</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two stops appear in the slider</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a:t>
            </a:r>
            <a:r>
              <a:rPr lang="en-US" sz="1200" b="0" kern="1200" dirty="0" smtClean="0">
                <a:solidFill>
                  <a:schemeClr val="tx1"/>
                </a:solidFill>
                <a:latin typeface="+mn-lt"/>
                <a:ea typeface="+mn-ea"/>
                <a:cs typeface="+mn-cs"/>
              </a:rPr>
              <a:t>(first row, first option from the left). </a:t>
            </a:r>
            <a:endParaRPr lang="en-US" sz="1200" b="1" kern="1200" baseline="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last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White, Background</a:t>
            </a:r>
            <a:r>
              <a:rPr lang="en-US" sz="1200" b="1" kern="1200" baseline="0" dirty="0" smtClean="0">
                <a:solidFill>
                  <a:schemeClr val="tx1"/>
                </a:solidFill>
                <a:latin typeface="+mn-lt"/>
                <a:ea typeface="+mn-ea"/>
                <a:cs typeface="+mn-cs"/>
              </a:rPr>
              <a:t> 1, Darker 35% </a:t>
            </a:r>
            <a:r>
              <a:rPr lang="en-US" sz="1200" b="0" kern="1200" baseline="0" dirty="0" smtClean="0">
                <a:solidFill>
                  <a:schemeClr val="tx1"/>
                </a:solidFill>
                <a:latin typeface="+mn-lt"/>
                <a:ea typeface="+mn-ea"/>
                <a:cs typeface="+mn-cs"/>
              </a:rPr>
              <a:t>(fifth row, first option from the left).</a:t>
            </a:r>
            <a:endParaRPr lang="en-US" sz="1200" b="0" dirty="0" smtClean="0"/>
          </a:p>
          <a:p>
            <a:endParaRPr lang="en-US" sz="1400" dirty="0" smtClean="0"/>
          </a:p>
        </p:txBody>
      </p:sp>
      <p:sp>
        <p:nvSpPr>
          <p:cNvPr id="5" name="Slide Image Placeholder 4"/>
          <p:cNvSpPr>
            <a:spLocks noGrp="1" noRot="1" noChangeAspect="1"/>
          </p:cNvSpPr>
          <p:nvPr>
            <p:ph type="sldImg"/>
          </p:nvPr>
        </p:nvSpPr>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sz="1400" b="1" dirty="0" smtClean="0"/>
              <a:t>Animated SmartArt horizontal bullet list</a:t>
            </a:r>
          </a:p>
          <a:p>
            <a:r>
              <a:rPr lang="en-US" sz="1400" dirty="0" smtClean="0"/>
              <a:t>(Intermediate)</a:t>
            </a:r>
          </a:p>
          <a:p>
            <a:endParaRPr lang="en-US" sz="1400" dirty="0" smtClean="0"/>
          </a:p>
          <a:p>
            <a:endParaRPr lang="en-US" sz="1400" dirty="0" smtClean="0"/>
          </a:p>
          <a:p>
            <a:r>
              <a:rPr lang="en-US" sz="1200" dirty="0" smtClean="0"/>
              <a:t>To reproduce the SmartArt effects on this slide, do the following:</a:t>
            </a:r>
          </a:p>
          <a:p>
            <a:pPr marL="228600" indent="-228600">
              <a:buFont typeface="+mj-lt"/>
              <a:buAutoNum type="arabicPeriod"/>
            </a:pPr>
            <a:r>
              <a:rPr lang="en-US" sz="1200" b="0" dirty="0" smtClean="0"/>
              <a:t>On the </a:t>
            </a:r>
            <a:r>
              <a:rPr lang="en-US" sz="1200" b="1" dirty="0" smtClean="0"/>
              <a:t>Home</a:t>
            </a:r>
            <a:r>
              <a:rPr lang="en-US" sz="1200" b="0" dirty="0" smtClean="0"/>
              <a:t> tab, in the </a:t>
            </a:r>
            <a:r>
              <a:rPr lang="en-US" sz="1200" b="1" dirty="0" smtClean="0"/>
              <a:t>Slides</a:t>
            </a:r>
            <a:r>
              <a:rPr lang="en-US" sz="1200" b="0" dirty="0" smtClean="0"/>
              <a:t> group, click </a:t>
            </a:r>
            <a:r>
              <a:rPr lang="en-US" sz="1200" b="1" dirty="0" smtClean="0"/>
              <a:t>Layout</a:t>
            </a:r>
            <a:r>
              <a:rPr lang="en-US" sz="1200" b="0" dirty="0" smtClean="0"/>
              <a:t>, and then click</a:t>
            </a:r>
            <a:r>
              <a:rPr lang="en-US" sz="1200" b="0" baseline="0" dirty="0" smtClean="0"/>
              <a:t> </a:t>
            </a:r>
            <a:r>
              <a:rPr lang="en-US" sz="1200" b="1" baseline="0" dirty="0" smtClean="0"/>
              <a:t>Blank</a:t>
            </a:r>
            <a:r>
              <a:rPr lang="en-US" sz="1200" b="0" baseline="0" dirty="0" smtClean="0"/>
              <a:t>. </a:t>
            </a:r>
          </a:p>
          <a:p>
            <a:pPr marL="228600" indent="-228600">
              <a:buFont typeface="+mj-lt"/>
              <a:buAutoNum type="arabicPeriod"/>
            </a:pPr>
            <a:r>
              <a:rPr lang="en-US" sz="1200" b="0" dirty="0" smtClean="0"/>
              <a:t>On the </a:t>
            </a:r>
            <a:r>
              <a:rPr lang="en-US" sz="1200" b="1" dirty="0" smtClean="0"/>
              <a:t>Insert tab</a:t>
            </a:r>
            <a:r>
              <a:rPr lang="en-US" sz="1200" b="0" dirty="0" smtClean="0"/>
              <a:t>, in the </a:t>
            </a:r>
            <a:r>
              <a:rPr lang="en-US" sz="1200" b="1" dirty="0" smtClean="0"/>
              <a:t>Illustrations</a:t>
            </a:r>
            <a:r>
              <a:rPr lang="en-US" sz="1200" dirty="0" smtClean="0"/>
              <a:t> group, click </a:t>
            </a:r>
            <a:r>
              <a:rPr lang="en-US" sz="1200" b="1" dirty="0" smtClean="0"/>
              <a:t>SmartArt</a:t>
            </a:r>
            <a:r>
              <a:rPr lang="en-US" sz="1200" b="0" dirty="0" smtClean="0"/>
              <a:t>. </a:t>
            </a:r>
            <a:r>
              <a:rPr lang="en-US" sz="1200" b="0" baseline="0" dirty="0" smtClean="0"/>
              <a:t>In the </a:t>
            </a:r>
            <a:r>
              <a:rPr lang="en-US" sz="1200" b="1" baseline="0" dirty="0" smtClean="0"/>
              <a:t>Choose a SmartArt Graphic</a:t>
            </a:r>
            <a:r>
              <a:rPr lang="en-US" sz="1200" b="0" baseline="0" dirty="0" smtClean="0"/>
              <a:t> dialog box, in the left pane, click </a:t>
            </a:r>
            <a:r>
              <a:rPr lang="en-US" sz="1200" b="1" baseline="0" dirty="0" smtClean="0"/>
              <a:t>List</a:t>
            </a:r>
            <a:r>
              <a:rPr lang="en-US" sz="1200" b="0" baseline="0" dirty="0" smtClean="0"/>
              <a:t>. In the </a:t>
            </a:r>
            <a:r>
              <a:rPr lang="en-US" sz="1200" b="1" baseline="0" dirty="0" smtClean="0"/>
              <a:t>List</a:t>
            </a:r>
            <a:r>
              <a:rPr lang="en-US" sz="1200" b="0" baseline="0" dirty="0" smtClean="0"/>
              <a:t> pane, click </a:t>
            </a:r>
            <a:r>
              <a:rPr lang="en-US" sz="1200" b="1" baseline="0" dirty="0" smtClean="0"/>
              <a:t>Horizontal Bullet List</a:t>
            </a:r>
            <a:r>
              <a:rPr lang="en-US" sz="1200" baseline="0" dirty="0" smtClean="0"/>
              <a:t>, and then click </a:t>
            </a:r>
            <a:r>
              <a:rPr lang="en-US" sz="1200" b="1" baseline="0" dirty="0" smtClean="0"/>
              <a:t>OK</a:t>
            </a:r>
            <a:r>
              <a:rPr lang="en-US" sz="1200" baseline="0" dirty="0" smtClean="0"/>
              <a:t> to insert the graphic into the slide.</a:t>
            </a:r>
            <a:endParaRPr lang="en-US" sz="1200" b="0" dirty="0" smtClean="0"/>
          </a:p>
          <a:p>
            <a:pPr marL="228600" indent="-228600">
              <a:buFont typeface="+mj-lt"/>
              <a:buAutoNum type="arabicPeriod"/>
            </a:pPr>
            <a:r>
              <a:rPr lang="en-US" sz="1200" b="0" baseline="0" dirty="0" smtClean="0"/>
              <a:t>On the slide, in the graphic, select the third “topic” rectangle from the left. Under </a:t>
            </a:r>
            <a:r>
              <a:rPr lang="en-US" sz="1200" b="1" baseline="0" dirty="0" smtClean="0"/>
              <a:t>SmartArt</a:t>
            </a:r>
            <a:r>
              <a:rPr lang="en-US" sz="1200" b="0" baseline="0" dirty="0" smtClean="0"/>
              <a:t> </a:t>
            </a:r>
            <a:r>
              <a:rPr lang="en-US" sz="1200" b="1" baseline="0" dirty="0" smtClean="0"/>
              <a:t>Tools</a:t>
            </a:r>
            <a:r>
              <a:rPr lang="en-US" sz="1200" b="0" baseline="0" dirty="0" smtClean="0"/>
              <a:t>, on the </a:t>
            </a:r>
            <a:r>
              <a:rPr lang="en-US" sz="1200" b="1" baseline="0" dirty="0" smtClean="0"/>
              <a:t>Design</a:t>
            </a:r>
            <a:r>
              <a:rPr lang="en-US" sz="1200" b="0" baseline="0" dirty="0" smtClean="0"/>
              <a:t> tab, in the </a:t>
            </a:r>
            <a:r>
              <a:rPr lang="en-US" sz="1200" b="1" baseline="0" dirty="0" smtClean="0"/>
              <a:t>Create</a:t>
            </a:r>
            <a:r>
              <a:rPr lang="en-US" sz="1200" b="0" baseline="0" dirty="0" smtClean="0"/>
              <a:t> </a:t>
            </a:r>
            <a:r>
              <a:rPr lang="en-US" sz="1200" b="1" baseline="0" dirty="0" smtClean="0"/>
              <a:t>Graphic</a:t>
            </a:r>
            <a:r>
              <a:rPr lang="en-US" sz="1200" b="0" baseline="0" dirty="0" smtClean="0"/>
              <a:t> group, click the arrow next to </a:t>
            </a:r>
            <a:r>
              <a:rPr lang="en-US" sz="1200" b="1" baseline="0" dirty="0" smtClean="0"/>
              <a:t>Add</a:t>
            </a:r>
            <a:r>
              <a:rPr lang="en-US" sz="1200" b="0" baseline="0" dirty="0" smtClean="0"/>
              <a:t> </a:t>
            </a:r>
            <a:r>
              <a:rPr lang="en-US" sz="1200" b="1" baseline="0" dirty="0" smtClean="0"/>
              <a:t>Shape</a:t>
            </a:r>
            <a:r>
              <a:rPr lang="en-US" sz="1200" b="0" baseline="0" dirty="0" smtClean="0"/>
              <a:t>, and then click </a:t>
            </a:r>
            <a:r>
              <a:rPr lang="en-US" sz="1200" b="1" baseline="0" dirty="0" smtClean="0"/>
              <a:t>Add</a:t>
            </a:r>
            <a:r>
              <a:rPr lang="en-US" sz="1200" b="0" baseline="0" dirty="0" smtClean="0"/>
              <a:t> </a:t>
            </a:r>
            <a:r>
              <a:rPr lang="en-US" sz="1200" b="1" baseline="0" dirty="0" smtClean="0"/>
              <a:t>Shape</a:t>
            </a:r>
            <a:r>
              <a:rPr lang="en-US" sz="1200" b="0" baseline="0" dirty="0" smtClean="0"/>
              <a:t> </a:t>
            </a:r>
            <a:r>
              <a:rPr lang="en-US" sz="1200" b="1" baseline="0" dirty="0" smtClean="0"/>
              <a:t>After</a:t>
            </a:r>
            <a:r>
              <a:rPr lang="en-US" sz="1200" b="0" baseline="0" dirty="0" smtClean="0"/>
              <a:t>.</a:t>
            </a:r>
          </a:p>
          <a:p>
            <a:pPr marL="228600" indent="-228600">
              <a:buFont typeface="+mj-lt"/>
              <a:buAutoNum type="arabicPeriod"/>
            </a:pPr>
            <a:r>
              <a:rPr lang="en-US" sz="1200" dirty="0" smtClean="0"/>
              <a:t>Select</a:t>
            </a:r>
            <a:r>
              <a:rPr lang="en-US" sz="1200" baseline="0" dirty="0" smtClean="0"/>
              <a:t> the graphic, and then click one of the arrows on the left border. In the </a:t>
            </a:r>
            <a:r>
              <a:rPr lang="en-US" sz="1200" b="1" baseline="0" dirty="0" smtClean="0"/>
              <a:t>Type your text here </a:t>
            </a:r>
            <a:r>
              <a:rPr lang="en-US" sz="1200" baseline="0" dirty="0" smtClean="0"/>
              <a:t>dialog box, enter text for the topic headings and bullet points. (</a:t>
            </a:r>
            <a:r>
              <a:rPr lang="en-US" sz="1200" b="0" baseline="0" dirty="0" smtClean="0"/>
              <a:t>Note: To create a bulleted list below the new, fourth “topic” rectangle, select the topic heading text box in the </a:t>
            </a:r>
            <a:r>
              <a:rPr lang="en-US" sz="1200" b="1" baseline="0" dirty="0" smtClean="0"/>
              <a:t>Type your text here </a:t>
            </a:r>
            <a:r>
              <a:rPr lang="en-US" sz="1200" b="0" baseline="0" dirty="0" smtClean="0"/>
              <a:t>dialog box, and then under </a:t>
            </a:r>
            <a:r>
              <a:rPr lang="en-US" sz="1200" b="1" baseline="0" dirty="0" smtClean="0"/>
              <a:t>SmartArt</a:t>
            </a:r>
            <a:r>
              <a:rPr lang="en-US" sz="1200" b="0" baseline="0" dirty="0" smtClean="0"/>
              <a:t> </a:t>
            </a:r>
            <a:r>
              <a:rPr lang="en-US" sz="1200" b="1" baseline="0" dirty="0" smtClean="0"/>
              <a:t>Tools</a:t>
            </a:r>
            <a:r>
              <a:rPr lang="en-US" sz="1200" b="0" baseline="0" dirty="0" smtClean="0"/>
              <a:t>, on the </a:t>
            </a:r>
            <a:r>
              <a:rPr lang="en-US" sz="1200" b="1" baseline="0" dirty="0" smtClean="0"/>
              <a:t>Design</a:t>
            </a:r>
            <a:r>
              <a:rPr lang="en-US" sz="1200" b="0" baseline="0" dirty="0" smtClean="0"/>
              <a:t> tab, in the </a:t>
            </a:r>
            <a:r>
              <a:rPr lang="en-US" sz="1200" b="1" baseline="0" dirty="0" smtClean="0"/>
              <a:t>Create</a:t>
            </a:r>
            <a:r>
              <a:rPr lang="en-US" sz="1200" b="0" baseline="0" dirty="0" smtClean="0"/>
              <a:t> </a:t>
            </a:r>
            <a:r>
              <a:rPr lang="en-US" sz="1200" b="1" baseline="0" dirty="0" smtClean="0"/>
              <a:t>Graphic</a:t>
            </a:r>
            <a:r>
              <a:rPr lang="en-US" sz="1200" b="0" baseline="0" dirty="0" smtClean="0"/>
              <a:t> group, click </a:t>
            </a:r>
            <a:r>
              <a:rPr lang="en-US" sz="1200" b="1" baseline="0" dirty="0" smtClean="0"/>
              <a:t>Add</a:t>
            </a:r>
            <a:r>
              <a:rPr lang="en-US" sz="1200" b="0" baseline="0" dirty="0" smtClean="0"/>
              <a:t> </a:t>
            </a:r>
            <a:r>
              <a:rPr lang="en-US" sz="1200" b="1" baseline="0" dirty="0" smtClean="0"/>
              <a:t>Bullet</a:t>
            </a:r>
            <a:r>
              <a:rPr lang="en-US" sz="1200" b="0" baseline="0" dirty="0" smtClean="0"/>
              <a:t>. Enter text into the new bullet text box. Repeat the process to add a second bullet.)</a:t>
            </a:r>
          </a:p>
          <a:p>
            <a:pPr marL="228600" indent="-228600">
              <a:buFont typeface="+mj-lt"/>
              <a:buAutoNum type="arabicPeriod"/>
            </a:pPr>
            <a:r>
              <a:rPr lang="en-US" sz="1200" b="0" baseline="0" dirty="0" smtClean="0"/>
              <a:t>Select the graphic. Under </a:t>
            </a:r>
            <a:r>
              <a:rPr lang="en-US" sz="1200" b="1" baseline="0" dirty="0" smtClean="0"/>
              <a:t>SmartArt Tools</a:t>
            </a:r>
            <a:r>
              <a:rPr lang="en-US" sz="1200" b="0" baseline="0" dirty="0" smtClean="0"/>
              <a:t>, on the </a:t>
            </a:r>
            <a:r>
              <a:rPr lang="en-US" sz="1200" b="1" baseline="0" dirty="0" smtClean="0"/>
              <a:t>Format</a:t>
            </a:r>
            <a:r>
              <a:rPr lang="en-US" sz="1200" b="0" baseline="0" dirty="0" smtClean="0"/>
              <a:t> tab, click </a:t>
            </a:r>
            <a:r>
              <a:rPr lang="en-US" sz="1200" b="1" baseline="0" dirty="0" smtClean="0"/>
              <a:t>Size</a:t>
            </a:r>
            <a:r>
              <a:rPr lang="en-US" sz="1200" b="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Height</a:t>
            </a:r>
            <a:r>
              <a:rPr lang="en-US" sz="1200" b="0" baseline="0" dirty="0" smtClean="0"/>
              <a:t> box, enter </a:t>
            </a:r>
            <a:r>
              <a:rPr lang="en-US" sz="1200" b="1" baseline="0" dirty="0" smtClean="0"/>
              <a:t>4.44”</a:t>
            </a:r>
            <a:r>
              <a:rPr lang="en-US" sz="1200" b="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Width</a:t>
            </a:r>
            <a:r>
              <a:rPr lang="en-US" sz="1200" b="0" baseline="0" dirty="0" smtClean="0"/>
              <a:t> box, enter </a:t>
            </a:r>
            <a:r>
              <a:rPr lang="en-US" sz="1200" b="1" baseline="0" dirty="0" smtClean="0"/>
              <a:t>9.47”</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6"/>
              <a:tabLst/>
              <a:defRPr/>
            </a:pPr>
            <a:r>
              <a:rPr lang="en-US" sz="1200" b="0" baseline="0" dirty="0" smtClean="0"/>
              <a:t>Under </a:t>
            </a:r>
            <a:r>
              <a:rPr lang="en-US" sz="1200" b="1" baseline="0" dirty="0" smtClean="0"/>
              <a:t>SmartArt Tools</a:t>
            </a:r>
            <a:r>
              <a:rPr lang="en-US" sz="1200" b="0" baseline="0" dirty="0" smtClean="0"/>
              <a:t>, on the </a:t>
            </a:r>
            <a:r>
              <a:rPr lang="en-US" sz="1200" b="1" baseline="0" dirty="0" smtClean="0"/>
              <a:t>Format</a:t>
            </a:r>
            <a:r>
              <a:rPr lang="en-US" sz="1200" b="0" baseline="0" dirty="0" smtClean="0"/>
              <a:t> tab, click </a:t>
            </a:r>
            <a:r>
              <a:rPr lang="en-US" sz="1200" b="1" baseline="0" dirty="0" smtClean="0"/>
              <a:t>Arrange</a:t>
            </a:r>
            <a:r>
              <a:rPr lang="en-US" sz="1200" b="0" baseline="0" dirty="0" smtClean="0"/>
              <a:t>, click </a:t>
            </a:r>
            <a:r>
              <a:rPr lang="en-US" sz="1200" b="1" baseline="0" dirty="0" smtClean="0"/>
              <a:t>Align</a:t>
            </a:r>
            <a:r>
              <a:rPr lang="en-US" sz="1200" b="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Click </a:t>
            </a:r>
            <a:r>
              <a:rPr lang="en-US" sz="1200" b="1" baseline="0" dirty="0" smtClean="0"/>
              <a:t>Align to Slide</a:t>
            </a:r>
            <a:r>
              <a:rPr lang="en-US" sz="1200" b="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Click </a:t>
            </a:r>
            <a:r>
              <a:rPr lang="en-US" sz="1200" b="1" baseline="0" dirty="0" smtClean="0"/>
              <a:t>Align Middle</a:t>
            </a:r>
            <a:r>
              <a:rPr lang="en-US" sz="1200" b="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Click </a:t>
            </a:r>
            <a:r>
              <a:rPr lang="en-US" sz="1200" b="1" baseline="0" dirty="0" smtClean="0"/>
              <a:t>Align Center</a:t>
            </a:r>
            <a:r>
              <a:rPr lang="en-US" sz="1200" b="0" baseline="0" dirty="0" smtClean="0"/>
              <a:t>. </a:t>
            </a:r>
          </a:p>
          <a:p>
            <a:pPr marL="228600" indent="-228600">
              <a:buFont typeface="+mj-lt"/>
              <a:buAutoNum type="arabicPeriod" startAt="7"/>
            </a:pPr>
            <a:r>
              <a:rPr lang="en-US" sz="1200" dirty="0" smtClean="0"/>
              <a:t>On the slide, select</a:t>
            </a:r>
            <a:r>
              <a:rPr lang="en-US" sz="1200" baseline="0" dirty="0" smtClean="0"/>
              <a:t> the graphic. On the </a:t>
            </a:r>
            <a:r>
              <a:rPr lang="en-US" sz="1200" b="1" baseline="0" dirty="0" smtClean="0"/>
              <a:t>Design</a:t>
            </a:r>
            <a:r>
              <a:rPr lang="en-US" sz="1200" baseline="0" dirty="0" smtClean="0"/>
              <a:t> tab, in the </a:t>
            </a:r>
            <a:r>
              <a:rPr lang="en-US" sz="1200" b="1" baseline="0" dirty="0" smtClean="0"/>
              <a:t>Themes</a:t>
            </a:r>
            <a:r>
              <a:rPr lang="en-US" sz="1200" baseline="0" dirty="0" smtClean="0"/>
              <a:t> group, click </a:t>
            </a:r>
            <a:r>
              <a:rPr lang="en-US" sz="1200" b="1" baseline="0" dirty="0" smtClean="0"/>
              <a:t>Colors</a:t>
            </a:r>
            <a:r>
              <a:rPr lang="en-US" sz="1200" b="0" baseline="0" dirty="0" smtClean="0"/>
              <a:t>,</a:t>
            </a:r>
            <a:r>
              <a:rPr lang="en-US" sz="1200" b="1" baseline="0" dirty="0" smtClean="0"/>
              <a:t> </a:t>
            </a:r>
            <a:r>
              <a:rPr lang="en-US" sz="1200" b="0" baseline="0" dirty="0" smtClean="0"/>
              <a:t>and then under </a:t>
            </a:r>
            <a:r>
              <a:rPr lang="en-US" sz="1200" b="1" baseline="0" dirty="0" smtClean="0"/>
              <a:t>Built-in</a:t>
            </a:r>
            <a:r>
              <a:rPr lang="en-US" sz="1200" b="0" baseline="0" dirty="0" smtClean="0"/>
              <a:t> click </a:t>
            </a:r>
            <a:r>
              <a:rPr lang="en-US" sz="1200" b="1" baseline="0" dirty="0" smtClean="0"/>
              <a:t>Technic</a:t>
            </a:r>
            <a:r>
              <a:rPr lang="en-US" sz="1200" b="0" baseline="0" dirty="0" smtClean="0"/>
              <a:t>.</a:t>
            </a:r>
            <a:r>
              <a:rPr lang="en-US" sz="1200" b="1" baseline="0" dirty="0" smtClean="0"/>
              <a:t> </a:t>
            </a:r>
            <a:r>
              <a:rPr lang="en-US" sz="1200" b="0" baseline="0" dirty="0" smtClean="0"/>
              <a:t>(</a:t>
            </a:r>
            <a:r>
              <a:rPr lang="en-US" dirty="0" smtClean="0"/>
              <a:t>Note: if this action is taken in a PowerPoint presentation containing more than one slide, the color scheme will be applied to all of the slides.)</a:t>
            </a:r>
            <a:endParaRPr lang="en-US" sz="1200" kern="1200" baseline="0" dirty="0" smtClean="0">
              <a:solidFill>
                <a:schemeClr val="tx1"/>
              </a:solidFill>
              <a:latin typeface="+mn-lt"/>
              <a:ea typeface="+mn-ea"/>
              <a:cs typeface="+mn-cs"/>
            </a:endParaRPr>
          </a:p>
          <a:p>
            <a:pPr marL="228600" indent="-228600">
              <a:buFont typeface="+mj-lt"/>
              <a:buAutoNum type="arabicPeriod" startAt="7"/>
            </a:pPr>
            <a:r>
              <a:rPr lang="en-US" sz="1200" b="0" baseline="0" dirty="0" smtClean="0"/>
              <a:t>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Design</a:t>
            </a:r>
            <a:r>
              <a:rPr lang="en-US" sz="1200" baseline="0" dirty="0" smtClean="0"/>
              <a:t> tab, in the </a:t>
            </a:r>
            <a:r>
              <a:rPr lang="en-US" sz="1200" b="1" baseline="0" dirty="0" smtClean="0"/>
              <a:t>SmartArt</a:t>
            </a:r>
            <a:r>
              <a:rPr lang="en-US" sz="1200" baseline="0" dirty="0" smtClean="0"/>
              <a:t> </a:t>
            </a:r>
            <a:r>
              <a:rPr lang="en-US" sz="1200" b="1" baseline="0" dirty="0" smtClean="0"/>
              <a:t>Styles</a:t>
            </a:r>
            <a:r>
              <a:rPr lang="en-US" sz="1200" baseline="0" dirty="0" smtClean="0"/>
              <a:t> group, do the following:</a:t>
            </a:r>
          </a:p>
          <a:p>
            <a:pPr marL="685800" lvl="1" indent="-228600">
              <a:buFont typeface="Arial" pitchFamily="34" charset="0"/>
              <a:buChar char="•"/>
            </a:pPr>
            <a:r>
              <a:rPr lang="en-US" sz="1200" baseline="0" dirty="0" smtClean="0"/>
              <a:t>Click </a:t>
            </a:r>
            <a:r>
              <a:rPr lang="en-US" sz="1200" b="1" baseline="0" dirty="0" smtClean="0"/>
              <a:t>Change</a:t>
            </a:r>
            <a:r>
              <a:rPr lang="en-US" sz="1200" baseline="0" dirty="0" smtClean="0"/>
              <a:t> </a:t>
            </a:r>
            <a:r>
              <a:rPr lang="en-US" sz="1200" b="1" baseline="0" dirty="0" smtClean="0"/>
              <a:t>Colors</a:t>
            </a:r>
            <a:r>
              <a:rPr lang="en-US" sz="1200" b="0" baseline="0" dirty="0" smtClean="0"/>
              <a:t> and then under </a:t>
            </a:r>
            <a:r>
              <a:rPr lang="en-US" sz="1200" b="1" baseline="0" dirty="0" smtClean="0"/>
              <a:t>Colorful</a:t>
            </a:r>
            <a:r>
              <a:rPr lang="en-US" sz="1200" b="0" baseline="0" dirty="0" smtClean="0"/>
              <a:t> click </a:t>
            </a:r>
            <a:r>
              <a:rPr lang="en-US" sz="1200" b="1" baseline="0" dirty="0" smtClean="0"/>
              <a:t>Colorful Range – Accent Colors 5 to 6 </a:t>
            </a:r>
            <a:r>
              <a:rPr lang="en-US" sz="1200" b="0" baseline="0" dirty="0" smtClean="0"/>
              <a:t>(fifth option from the left).</a:t>
            </a:r>
          </a:p>
          <a:p>
            <a:pPr marL="685800" lvl="1" indent="-228600">
              <a:buFont typeface="Arial" pitchFamily="34" charset="0"/>
              <a:buChar char="•"/>
            </a:pPr>
            <a:r>
              <a:rPr lang="en-US" sz="1200" baseline="0" dirty="0" smtClean="0"/>
              <a:t>Click </a:t>
            </a:r>
            <a:r>
              <a:rPr lang="en-US" sz="1200" b="1" baseline="0" dirty="0" smtClean="0"/>
              <a:t>More</a:t>
            </a:r>
            <a:r>
              <a:rPr lang="en-US" sz="1200" b="0" baseline="0" dirty="0" smtClean="0"/>
              <a:t>, and then under </a:t>
            </a:r>
            <a:r>
              <a:rPr lang="en-US" sz="1200" b="1" baseline="0" dirty="0" smtClean="0"/>
              <a:t>Best Match for Document</a:t>
            </a:r>
            <a:r>
              <a:rPr lang="en-US" sz="1200" b="0" baseline="0" dirty="0" smtClean="0"/>
              <a:t> click </a:t>
            </a:r>
            <a:r>
              <a:rPr lang="en-US" sz="1200" b="1" baseline="0" dirty="0" smtClean="0"/>
              <a:t>Intense Effect </a:t>
            </a:r>
            <a:r>
              <a:rPr lang="en-US" sz="1200" b="0" baseline="0" dirty="0" smtClean="0"/>
              <a:t>(fifth option from the left).</a:t>
            </a:r>
          </a:p>
          <a:p>
            <a:pPr marL="228600" indent="-228600">
              <a:buFont typeface="+mj-lt"/>
              <a:buAutoNum type="arabicPeriod" startAt="7"/>
            </a:pPr>
            <a:r>
              <a:rPr lang="en-US" sz="1200" baseline="0" dirty="0" smtClean="0"/>
              <a:t>Press and hold SHIFT, and then select all four “topic” rectangles. </a:t>
            </a:r>
          </a:p>
          <a:p>
            <a:pPr marL="228600" indent="-228600">
              <a:buFont typeface="+mj-lt"/>
              <a:buAutoNum type="arabicPeriod" startAt="7"/>
            </a:pPr>
            <a:r>
              <a:rPr lang="en-US" sz="1200" b="0" baseline="0" dirty="0" smtClean="0"/>
              <a:t>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Shapes </a:t>
            </a:r>
            <a:r>
              <a:rPr lang="en-US" sz="1200" baseline="0" dirty="0" smtClean="0"/>
              <a:t>group, click </a:t>
            </a:r>
            <a:r>
              <a:rPr lang="en-US" sz="1200" b="1" baseline="0" dirty="0" smtClean="0"/>
              <a:t>Change</a:t>
            </a:r>
            <a:r>
              <a:rPr lang="en-US" sz="1200" baseline="0" dirty="0" smtClean="0"/>
              <a:t> </a:t>
            </a:r>
            <a:r>
              <a:rPr lang="en-US" sz="1200" b="1" baseline="0" dirty="0" smtClean="0"/>
              <a:t>Shape</a:t>
            </a:r>
            <a:r>
              <a:rPr lang="en-US" sz="1200" b="0" baseline="0" dirty="0" smtClean="0"/>
              <a:t>, and then under </a:t>
            </a:r>
            <a:r>
              <a:rPr lang="en-US" sz="1200" b="1" baseline="0" dirty="0" smtClean="0"/>
              <a:t>Rectangles</a:t>
            </a:r>
            <a:r>
              <a:rPr lang="en-US" sz="1200" b="0" baseline="0" dirty="0" smtClean="0"/>
              <a:t> click </a:t>
            </a:r>
            <a:r>
              <a:rPr lang="en-US" sz="1200" b="1" baseline="0" dirty="0" smtClean="0"/>
              <a:t>Round Single Corner Rectangle </a:t>
            </a:r>
            <a:r>
              <a:rPr lang="en-US" sz="1200" b="0" baseline="0" dirty="0" smtClean="0"/>
              <a:t>(seventh option from the left).</a:t>
            </a:r>
          </a:p>
          <a:p>
            <a:pPr marL="228600" indent="-228600">
              <a:buFont typeface="+mj-lt"/>
              <a:buAutoNum type="arabicPeriod" startAt="7"/>
            </a:pPr>
            <a:r>
              <a:rPr lang="en-US" sz="1200" b="0" baseline="0" dirty="0" smtClean="0"/>
              <a:t>On the </a:t>
            </a:r>
            <a:r>
              <a:rPr lang="en-US" sz="1200" b="1" baseline="0" dirty="0" smtClean="0"/>
              <a:t>Home</a:t>
            </a:r>
            <a:r>
              <a:rPr lang="en-US" sz="1200" b="0" baseline="0" dirty="0" smtClean="0"/>
              <a:t> tab, in the </a:t>
            </a:r>
            <a:r>
              <a:rPr lang="en-US" sz="1200" b="1" baseline="0" dirty="0" smtClean="0"/>
              <a:t>Font </a:t>
            </a:r>
            <a:r>
              <a:rPr lang="en-US" sz="1200" b="0" baseline="0" dirty="0" smtClean="0"/>
              <a:t>group, select </a:t>
            </a:r>
            <a:r>
              <a:rPr lang="en-US" sz="1200" b="1" baseline="0" dirty="0" smtClean="0"/>
              <a:t>Gill Sans MT Condensed </a:t>
            </a:r>
            <a:r>
              <a:rPr lang="en-US" sz="1200" b="0" baseline="0" dirty="0" smtClean="0"/>
              <a:t>from the </a:t>
            </a:r>
            <a:r>
              <a:rPr lang="en-US" sz="1200" b="1" baseline="0" dirty="0" smtClean="0"/>
              <a:t>Font</a:t>
            </a:r>
            <a:r>
              <a:rPr lang="en-US" sz="1200" b="0" baseline="0" dirty="0" smtClean="0"/>
              <a:t> list.</a:t>
            </a:r>
          </a:p>
          <a:p>
            <a:pPr marL="228600" indent="-228600">
              <a:buFont typeface="+mj-lt"/>
              <a:buAutoNum type="arabicPeriod" startAt="7"/>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Paragraph</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Align Text Left</a:t>
            </a:r>
            <a:r>
              <a:rPr lang="en-US" sz="1200" kern="1200" dirty="0" smtClean="0">
                <a:solidFill>
                  <a:schemeClr val="tx1"/>
                </a:solidFill>
                <a:latin typeface="+mn-lt"/>
                <a:ea typeface="+mn-ea"/>
                <a:cs typeface="+mn-cs"/>
              </a:rPr>
              <a:t>. </a:t>
            </a:r>
          </a:p>
          <a:p>
            <a:pPr marL="228600" indent="-228600">
              <a:buFont typeface="+mj-lt"/>
              <a:buAutoNum type="arabicPeriod" startAt="7"/>
            </a:pPr>
            <a:r>
              <a:rPr lang="en-US" sz="1200" b="0" baseline="0" dirty="0" smtClean="0"/>
              <a:t>On the </a:t>
            </a:r>
            <a:r>
              <a:rPr lang="en-US" sz="1200" b="1" baseline="0" dirty="0" smtClean="0"/>
              <a:t>Home</a:t>
            </a:r>
            <a:r>
              <a:rPr lang="en-US" sz="1200" b="0" baseline="0" dirty="0" smtClean="0"/>
              <a:t> tab, in the bottom right corner of the </a:t>
            </a:r>
            <a:r>
              <a:rPr lang="en-US" sz="1200" b="1" baseline="0" dirty="0" smtClean="0"/>
              <a:t>Drawing </a:t>
            </a:r>
            <a:r>
              <a:rPr lang="en-US" sz="1200" b="0" baseline="0" dirty="0" smtClean="0"/>
              <a:t>group, click the </a:t>
            </a:r>
            <a:r>
              <a:rPr lang="en-US" sz="1200" b="1" baseline="0" dirty="0" smtClean="0"/>
              <a:t>Format Shape </a:t>
            </a:r>
            <a:r>
              <a:rPr lang="en-US" sz="1200" b="0" baseline="0" dirty="0" smtClean="0"/>
              <a:t>dialog box launcher. In the </a:t>
            </a:r>
            <a:r>
              <a:rPr lang="en-US" sz="1200" b="1" baseline="0" dirty="0" smtClean="0"/>
              <a:t>Format Shape </a:t>
            </a:r>
            <a:r>
              <a:rPr lang="en-US" sz="1200" b="0" baseline="0" dirty="0" smtClean="0"/>
              <a:t>dialog box, in the left pane, click </a:t>
            </a:r>
            <a:r>
              <a:rPr lang="en-US" sz="1200" b="1" baseline="0" dirty="0" smtClean="0"/>
              <a:t>Text Box</a:t>
            </a:r>
            <a:r>
              <a:rPr lang="en-US" sz="1200" b="0" baseline="0" dirty="0" smtClean="0"/>
              <a:t>. In the </a:t>
            </a:r>
            <a:r>
              <a:rPr lang="en-US" sz="1200" b="1" baseline="0" dirty="0" smtClean="0"/>
              <a:t>Text Box </a:t>
            </a:r>
            <a:r>
              <a:rPr lang="en-US" sz="1200" b="0" baseline="0" dirty="0" smtClean="0"/>
              <a:t>pane, under </a:t>
            </a:r>
            <a:r>
              <a:rPr lang="en-US" sz="1200" b="1" baseline="0" dirty="0" smtClean="0"/>
              <a:t>Text layout</a:t>
            </a:r>
            <a:r>
              <a:rPr lang="en-US" sz="1200" b="0" baseline="0" dirty="0" smtClean="0"/>
              <a:t>, in the </a:t>
            </a:r>
            <a:r>
              <a:rPr lang="en-US" sz="1200" b="1" baseline="0" dirty="0" smtClean="0"/>
              <a:t>Vertical alignment </a:t>
            </a:r>
            <a:r>
              <a:rPr lang="en-US" sz="1200" b="0" baseline="0" dirty="0" smtClean="0"/>
              <a:t>list, select </a:t>
            </a:r>
            <a:r>
              <a:rPr lang="en-US" sz="1200" b="1" baseline="0" dirty="0" smtClean="0"/>
              <a:t>Bottom</a:t>
            </a:r>
            <a:r>
              <a:rPr lang="en-US" sz="1200" b="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7"/>
              <a:tabLst/>
              <a:defRPr/>
            </a:pPr>
            <a:r>
              <a:rPr lang="en-US" sz="1200" baseline="0" dirty="0" smtClean="0"/>
              <a:t>Press and hold SHIFT, and then select all four bulleted-list rectangles. </a:t>
            </a:r>
            <a:r>
              <a:rPr lang="en-US" sz="1200" b="0" baseline="0" dirty="0" smtClean="0"/>
              <a:t>On the </a:t>
            </a:r>
            <a:r>
              <a:rPr lang="en-US" sz="1200" b="1" baseline="0" dirty="0" smtClean="0"/>
              <a:t>Home</a:t>
            </a:r>
            <a:r>
              <a:rPr lang="en-US" sz="1200" b="0" baseline="0" dirty="0" smtClean="0"/>
              <a:t> tab, in the </a:t>
            </a:r>
            <a:r>
              <a:rPr lang="en-US" sz="1200" b="1" baseline="0" dirty="0" smtClean="0"/>
              <a:t>Font </a:t>
            </a:r>
            <a:r>
              <a:rPr lang="en-US" sz="1200" b="0" baseline="0" dirty="0" smtClean="0"/>
              <a:t>group, select </a:t>
            </a:r>
            <a:r>
              <a:rPr lang="en-US" sz="1200" b="1" baseline="0" dirty="0" smtClean="0"/>
              <a:t>Gill Sans MT Condensed </a:t>
            </a:r>
            <a:r>
              <a:rPr lang="en-US" sz="1200" b="0" baseline="0" dirty="0" smtClean="0"/>
              <a:t>from the </a:t>
            </a:r>
            <a:r>
              <a:rPr lang="en-US" sz="1200" b="1" baseline="0" dirty="0" smtClean="0"/>
              <a:t>Font</a:t>
            </a:r>
            <a:r>
              <a:rPr lang="en-US" sz="1200" b="0" baseline="0" dirty="0" smtClean="0"/>
              <a:t> list, and then enter </a:t>
            </a:r>
            <a:r>
              <a:rPr lang="en-US" sz="1200" b="1" baseline="0" dirty="0" smtClean="0"/>
              <a:t>22 </a:t>
            </a:r>
            <a:r>
              <a:rPr lang="en-US" sz="1200" b="0" baseline="0" dirty="0" smtClean="0"/>
              <a:t>in the </a:t>
            </a:r>
            <a:r>
              <a:rPr lang="en-US" sz="1200" b="1" baseline="0" dirty="0" smtClean="0"/>
              <a:t>Font Size </a:t>
            </a:r>
            <a:r>
              <a:rPr lang="en-US" sz="1200" b="0" baseline="0" dirty="0" smtClean="0"/>
              <a:t>box.</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7"/>
              <a:tabLst/>
              <a:defRPr/>
            </a:pPr>
            <a:r>
              <a:rPr lang="en-US" sz="1200" b="0" baseline="0" dirty="0" smtClean="0"/>
              <a:t>On the </a:t>
            </a:r>
            <a:r>
              <a:rPr lang="en-US" sz="1200" b="1" baseline="0" dirty="0" smtClean="0"/>
              <a:t>Home</a:t>
            </a:r>
            <a:r>
              <a:rPr lang="en-US" sz="1200" b="0" baseline="0" dirty="0" smtClean="0"/>
              <a:t> tab, in the bottom right corner of the </a:t>
            </a:r>
            <a:r>
              <a:rPr lang="en-US" sz="1200" b="1" baseline="0" dirty="0" smtClean="0"/>
              <a:t>Drawing </a:t>
            </a:r>
            <a:r>
              <a:rPr lang="en-US" sz="1200" b="0" baseline="0" dirty="0" smtClean="0"/>
              <a:t>group, click the </a:t>
            </a:r>
            <a:r>
              <a:rPr lang="en-US" sz="1200" b="1" baseline="0" dirty="0" smtClean="0"/>
              <a:t>Format Shape </a:t>
            </a:r>
            <a:r>
              <a:rPr lang="en-US" sz="1200" b="0" baseline="0" dirty="0" smtClean="0"/>
              <a:t>dialog box launcher. In the </a:t>
            </a:r>
            <a:r>
              <a:rPr lang="en-US" sz="1200" b="1" baseline="0" dirty="0" smtClean="0"/>
              <a:t>Format Shape </a:t>
            </a:r>
            <a:r>
              <a:rPr lang="en-US" sz="1200" b="0" baseline="0" dirty="0" smtClean="0"/>
              <a:t>dialog box, in the left pane, click </a:t>
            </a:r>
            <a:r>
              <a:rPr lang="en-US" sz="1200" b="1" baseline="0" dirty="0" smtClean="0"/>
              <a:t>Text Box</a:t>
            </a:r>
            <a:r>
              <a:rPr lang="en-US" sz="1200" b="0" baseline="0" dirty="0" smtClean="0"/>
              <a:t>. In the </a:t>
            </a:r>
            <a:r>
              <a:rPr lang="en-US" sz="1200" b="1" baseline="0" dirty="0" smtClean="0"/>
              <a:t>Text Box </a:t>
            </a:r>
            <a:r>
              <a:rPr lang="en-US" sz="1200" b="0" baseline="0" dirty="0" smtClean="0"/>
              <a:t>pane, under </a:t>
            </a:r>
            <a:r>
              <a:rPr lang="en-US" sz="1200" b="1" baseline="0" dirty="0" smtClean="0"/>
              <a:t>Internal margin</a:t>
            </a:r>
            <a:r>
              <a:rPr lang="en-US" sz="1200" b="0" baseline="0" dirty="0" smtClean="0"/>
              <a:t>, do the following:</a:t>
            </a:r>
          </a:p>
          <a:p>
            <a:pPr marL="685800" lvl="1" indent="-228600">
              <a:buFont typeface="Arial" pitchFamily="34" charset="0"/>
              <a:buChar char="•"/>
            </a:pPr>
            <a:r>
              <a:rPr lang="en-US" sz="1200" b="0" baseline="0" dirty="0" smtClean="0"/>
              <a:t>In the </a:t>
            </a:r>
            <a:r>
              <a:rPr lang="en-US" sz="1200" b="1" baseline="0" dirty="0" smtClean="0"/>
              <a:t>Left</a:t>
            </a:r>
            <a:r>
              <a:rPr lang="en-US" sz="1200" b="0" baseline="0" dirty="0" smtClean="0"/>
              <a:t> box, enter </a:t>
            </a:r>
            <a:r>
              <a:rPr lang="en-US" sz="1200" b="1" baseline="0" dirty="0" smtClean="0"/>
              <a:t>0.1”</a:t>
            </a:r>
            <a:r>
              <a:rPr lang="en-US" sz="1200" b="0" baseline="0" dirty="0" smtClean="0"/>
              <a:t>.</a:t>
            </a:r>
          </a:p>
          <a:p>
            <a:pPr marL="685800" lvl="1" indent="-228600">
              <a:buFont typeface="Arial" pitchFamily="34" charset="0"/>
              <a:buChar char="•"/>
            </a:pPr>
            <a:r>
              <a:rPr lang="en-US" sz="1200" b="0" baseline="0" dirty="0" smtClean="0"/>
              <a:t>In the </a:t>
            </a:r>
            <a:r>
              <a:rPr lang="en-US" sz="1200" b="1" baseline="0" dirty="0" smtClean="0"/>
              <a:t>Top</a:t>
            </a:r>
            <a:r>
              <a:rPr lang="en-US" sz="1200" b="0" baseline="0" dirty="0" smtClean="0"/>
              <a:t> box, enter </a:t>
            </a:r>
            <a:r>
              <a:rPr lang="en-US" sz="1200" b="1" baseline="0" dirty="0" smtClean="0"/>
              <a:t>0.2”</a:t>
            </a:r>
            <a:r>
              <a:rPr lang="en-US" sz="1200" b="0" baseline="0" dirty="0" smtClean="0"/>
              <a:t>.</a:t>
            </a:r>
          </a:p>
          <a:p>
            <a:pPr marL="685800" lvl="1" indent="-228600">
              <a:buFont typeface="Arial" pitchFamily="34" charset="0"/>
              <a:buChar char="•"/>
            </a:pPr>
            <a:r>
              <a:rPr lang="en-US" sz="1200" b="0" baseline="0" dirty="0" smtClean="0"/>
              <a:t>In the </a:t>
            </a:r>
            <a:r>
              <a:rPr lang="en-US" sz="1200" b="1" baseline="0" dirty="0" smtClean="0"/>
              <a:t>Right</a:t>
            </a:r>
            <a:r>
              <a:rPr lang="en-US" sz="1200" b="0" baseline="0" dirty="0" smtClean="0"/>
              <a:t> box, enter </a:t>
            </a:r>
            <a:r>
              <a:rPr lang="en-US" sz="1200" b="1" baseline="0" dirty="0" smtClean="0"/>
              <a:t>0.1”</a:t>
            </a:r>
            <a:r>
              <a:rPr lang="en-US" sz="1200" b="0" baseline="0" dirty="0" smtClean="0"/>
              <a:t>.</a:t>
            </a:r>
          </a:p>
          <a:p>
            <a:pPr marL="685800" lvl="1" indent="-228600">
              <a:buFont typeface="Arial" pitchFamily="34" charset="0"/>
              <a:buChar char="•"/>
            </a:pPr>
            <a:r>
              <a:rPr lang="en-US" sz="1200" b="0" baseline="0" dirty="0" smtClean="0"/>
              <a:t>In the </a:t>
            </a:r>
            <a:r>
              <a:rPr lang="en-US" sz="1200" b="1" baseline="0" dirty="0" smtClean="0"/>
              <a:t>Bottom</a:t>
            </a:r>
            <a:r>
              <a:rPr lang="en-US" sz="1200" b="0" baseline="0" dirty="0" smtClean="0"/>
              <a:t> box, enter </a:t>
            </a:r>
            <a:r>
              <a:rPr lang="en-US" sz="1200" b="1" baseline="0" dirty="0" smtClean="0"/>
              <a:t>0.1”</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16"/>
              <a:tabLst/>
              <a:defRPr/>
            </a:pPr>
            <a:r>
              <a:rPr lang="en-US" sz="1200" baseline="0" dirty="0" smtClean="0"/>
              <a:t>Select the first bulleted-list rectangle from the left. </a:t>
            </a:r>
            <a:r>
              <a:rPr lang="en-US" sz="1200" b="0" baseline="0" dirty="0" smtClean="0"/>
              <a:t>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Shape Styles </a:t>
            </a:r>
            <a:r>
              <a:rPr lang="en-US" sz="1200" baseline="0" dirty="0" smtClean="0"/>
              <a:t>group, click the arrow next to </a:t>
            </a:r>
            <a:r>
              <a:rPr lang="en-US" sz="1200" b="1" baseline="0" dirty="0" smtClean="0"/>
              <a:t>Shape Fill</a:t>
            </a:r>
            <a:r>
              <a:rPr lang="en-US" sz="1200" b="0" baseline="0" dirty="0" smtClean="0"/>
              <a:t>, point to</a:t>
            </a:r>
            <a:r>
              <a:rPr lang="en-US" sz="1200" b="1" baseline="0" dirty="0" smtClean="0"/>
              <a:t> Gradient</a:t>
            </a:r>
            <a:r>
              <a:rPr lang="en-US" sz="1200" b="0" baseline="0" dirty="0" smtClean="0"/>
              <a:t>, and then click </a:t>
            </a:r>
            <a:r>
              <a:rPr lang="en-US" sz="1200" b="1" baseline="0" dirty="0" smtClean="0"/>
              <a:t>More Gradients</a:t>
            </a:r>
            <a:r>
              <a:rPr lang="en-US" sz="1200" b="0" baseline="0" dirty="0" smtClean="0"/>
              <a:t>. In the </a:t>
            </a:r>
            <a:r>
              <a:rPr lang="en-US" sz="1200" b="1" baseline="0" dirty="0" smtClean="0"/>
              <a:t>Format Shape </a:t>
            </a:r>
            <a:r>
              <a:rPr lang="en-US" sz="1200" b="0" baseline="0" dirty="0" smtClean="0"/>
              <a:t>dialog box, in the left pane, click </a:t>
            </a:r>
            <a:r>
              <a:rPr lang="en-US" sz="1200" b="1" baseline="0" dirty="0" smtClean="0"/>
              <a:t>Fill</a:t>
            </a:r>
            <a:r>
              <a:rPr lang="en-US" sz="1200" b="0" baseline="0" dirty="0" smtClean="0"/>
              <a:t>, select </a:t>
            </a:r>
            <a:r>
              <a:rPr lang="en-US" sz="1200" b="1" baseline="0" dirty="0" smtClean="0"/>
              <a:t>Gradient fill </a:t>
            </a:r>
            <a:r>
              <a:rPr lang="en-US" sz="1200" b="0" baseline="0" dirty="0" smtClean="0"/>
              <a:t>in the </a:t>
            </a:r>
            <a:r>
              <a:rPr lang="en-US" sz="1200" b="1" baseline="0" dirty="0" smtClean="0"/>
              <a:t>Fill </a:t>
            </a:r>
            <a:r>
              <a:rPr lang="en-US" sz="1200" b="0" baseline="0" dirty="0" smtClean="0"/>
              <a:t>pane,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Type </a:t>
            </a:r>
            <a:r>
              <a:rPr lang="en-US" sz="1200" b="0" baseline="0" dirty="0" smtClean="0"/>
              <a:t>list, select </a:t>
            </a:r>
            <a:r>
              <a:rPr lang="en-US" sz="1200" b="1" baseline="0" dirty="0" smtClean="0"/>
              <a:t>Linear</a:t>
            </a:r>
            <a:r>
              <a:rPr lang="en-US" sz="1200" b="0" baseline="0" dirty="0" smtClean="0"/>
              <a:t>.</a:t>
            </a:r>
            <a:r>
              <a:rPr lang="en-US" sz="1200" b="1"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Click the button next to </a:t>
            </a:r>
            <a:r>
              <a:rPr lang="en-US" sz="1200" b="1" baseline="0" dirty="0" smtClean="0"/>
              <a:t>Direction</a:t>
            </a:r>
            <a:r>
              <a:rPr lang="en-US" sz="1200" b="0" baseline="0" dirty="0" smtClean="0"/>
              <a:t>, and then click </a:t>
            </a:r>
            <a:r>
              <a:rPr lang="en-US" sz="1200" b="1" baseline="0" dirty="0" smtClean="0"/>
              <a:t>Linear Down </a:t>
            </a:r>
            <a:r>
              <a:rPr lang="en-US" sz="1200" b="0" baseline="0" dirty="0" smtClean="0"/>
              <a:t>(first row, second option from the left).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two stops appear in the slider.</a:t>
            </a:r>
          </a:p>
          <a:p>
            <a:pPr marL="228600" indent="-228600">
              <a:buFont typeface="+mj-lt"/>
              <a:buAutoNum type="arabicPeriod" startAt="17"/>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225</a:t>
            </a:r>
            <a:r>
              <a:rPr lang="en-US" sz="1200" dirty="0" smtClean="0"/>
              <a:t>, Green: </a:t>
            </a:r>
            <a:r>
              <a:rPr lang="en-US" sz="1200" b="1" baseline="0" dirty="0" smtClean="0"/>
              <a:t>222</a:t>
            </a:r>
            <a:r>
              <a:rPr lang="en-US" sz="1200" dirty="0" smtClean="0"/>
              <a:t>, Blue: </a:t>
            </a:r>
            <a:r>
              <a:rPr lang="en-US" sz="1200" b="1" baseline="0" dirty="0" smtClean="0"/>
              <a:t>215</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0%</a:t>
            </a:r>
            <a:r>
              <a:rPr lang="en-US" sz="1200" b="0" kern="1200" baseline="0" dirty="0" smtClean="0">
                <a:solidFill>
                  <a:schemeClr val="tx1"/>
                </a:solidFill>
                <a:latin typeface="+mn-lt"/>
                <a:ea typeface="+mn-ea"/>
                <a:cs typeface="+mn-cs"/>
              </a:rPr>
              <a:t>.</a:t>
            </a:r>
            <a:endParaRPr lang="en-US" sz="1200" dirty="0" smtClean="0"/>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last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225</a:t>
            </a:r>
            <a:r>
              <a:rPr lang="en-US" sz="1200" dirty="0" smtClean="0"/>
              <a:t>, Green: </a:t>
            </a:r>
            <a:r>
              <a:rPr lang="en-US" sz="1200" b="1" baseline="0" dirty="0" smtClean="0"/>
              <a:t>222</a:t>
            </a:r>
            <a:r>
              <a:rPr lang="en-US" sz="1200" dirty="0" smtClean="0"/>
              <a:t>, Blue: </a:t>
            </a:r>
            <a:r>
              <a:rPr lang="en-US" sz="1200" b="1" baseline="0" dirty="0" smtClean="0"/>
              <a:t>215</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100%</a:t>
            </a:r>
            <a:r>
              <a:rPr lang="en-US" sz="1200" b="0" kern="1200" baseline="0" dirty="0" smtClean="0">
                <a:solidFill>
                  <a:schemeClr val="tx1"/>
                </a:solidFill>
                <a:latin typeface="+mn-lt"/>
                <a:ea typeface="+mn-ea"/>
                <a:cs typeface="+mn-cs"/>
              </a:rPr>
              <a:t>.</a:t>
            </a:r>
            <a:endParaRPr lang="en-US" sz="1200" dirty="0" smtClean="0"/>
          </a:p>
          <a:p>
            <a:pPr marL="228600" lvl="0" indent="-228600">
              <a:buFont typeface="+mj-lt"/>
              <a:buAutoNum type="arabicPeriod" startAt="18"/>
            </a:pPr>
            <a:r>
              <a:rPr lang="en-US" sz="1200" baseline="0" dirty="0" smtClean="0"/>
              <a:t>Select the second bulleted-list rectangle from the left. </a:t>
            </a:r>
            <a:r>
              <a:rPr lang="en-US" sz="1200" b="0" baseline="0" dirty="0" smtClean="0"/>
              <a:t>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Shape Styles </a:t>
            </a:r>
            <a:r>
              <a:rPr lang="en-US" sz="1200" baseline="0" dirty="0" smtClean="0"/>
              <a:t>group, click the arrow next to </a:t>
            </a:r>
            <a:r>
              <a:rPr lang="en-US" sz="1200" b="1" baseline="0" dirty="0" smtClean="0"/>
              <a:t>Shape Fill</a:t>
            </a:r>
            <a:r>
              <a:rPr lang="en-US" sz="1200" b="0" baseline="0" dirty="0" smtClean="0"/>
              <a:t>, point to</a:t>
            </a:r>
            <a:r>
              <a:rPr lang="en-US" sz="1200" b="1" baseline="0" dirty="0" smtClean="0"/>
              <a:t> Gradient</a:t>
            </a:r>
            <a:r>
              <a:rPr lang="en-US" sz="1200" b="0" baseline="0" dirty="0" smtClean="0"/>
              <a:t>, and then click </a:t>
            </a:r>
            <a:r>
              <a:rPr lang="en-US" sz="1200" b="1" baseline="0" dirty="0" smtClean="0"/>
              <a:t>More Gradients</a:t>
            </a:r>
            <a:r>
              <a:rPr lang="en-US" sz="1200" b="0" baseline="0" dirty="0" smtClean="0"/>
              <a:t>. In the </a:t>
            </a:r>
            <a:r>
              <a:rPr lang="en-US" sz="1200" b="1" baseline="0" dirty="0" smtClean="0"/>
              <a:t>Format Shape </a:t>
            </a:r>
            <a:r>
              <a:rPr lang="en-US" sz="1200" b="0" baseline="0" dirty="0" smtClean="0"/>
              <a:t>dialog box, in the left pane, click </a:t>
            </a:r>
            <a:r>
              <a:rPr lang="en-US" sz="1200" b="1" baseline="0" dirty="0" smtClean="0"/>
              <a:t>Fill</a:t>
            </a:r>
            <a:r>
              <a:rPr lang="en-US" sz="1200" b="0" baseline="0" dirty="0" smtClean="0"/>
              <a:t>, select </a:t>
            </a:r>
            <a:r>
              <a:rPr lang="en-US" sz="1200" b="1" baseline="0" dirty="0" smtClean="0"/>
              <a:t>Gradient fill </a:t>
            </a:r>
            <a:r>
              <a:rPr lang="en-US" sz="1200" b="0" baseline="0" dirty="0" smtClean="0"/>
              <a:t>in the </a:t>
            </a:r>
            <a:r>
              <a:rPr lang="en-US" sz="1200" b="1" baseline="0" dirty="0" smtClean="0"/>
              <a:t>Fill </a:t>
            </a:r>
            <a:r>
              <a:rPr lang="en-US" sz="1200" b="0" baseline="0" dirty="0" smtClean="0"/>
              <a:t>pane,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Type </a:t>
            </a:r>
            <a:r>
              <a:rPr lang="en-US" sz="1200" b="0" baseline="0" dirty="0" smtClean="0"/>
              <a:t>list, select </a:t>
            </a:r>
            <a:r>
              <a:rPr lang="en-US" sz="1200" b="1" baseline="0" dirty="0" smtClean="0"/>
              <a:t>Linear</a:t>
            </a:r>
            <a:r>
              <a:rPr lang="en-US" sz="1200" b="0" baseline="0" dirty="0" smtClean="0"/>
              <a:t>.</a:t>
            </a:r>
            <a:r>
              <a:rPr lang="en-US" sz="1200" b="1"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Click the button next to </a:t>
            </a:r>
            <a:r>
              <a:rPr lang="en-US" sz="1200" b="1" baseline="0" dirty="0" smtClean="0"/>
              <a:t>Direction</a:t>
            </a:r>
            <a:r>
              <a:rPr lang="en-US" sz="1200" b="0" baseline="0" dirty="0" smtClean="0"/>
              <a:t>, and then click </a:t>
            </a:r>
            <a:r>
              <a:rPr lang="en-US" sz="1200" b="1" baseline="0" dirty="0" smtClean="0"/>
              <a:t>Linear Down </a:t>
            </a:r>
            <a:r>
              <a:rPr lang="en-US" sz="1200" b="0" baseline="0" dirty="0" smtClean="0"/>
              <a:t>(first row, second option from the left).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two stops appear in the slider.</a:t>
            </a:r>
          </a:p>
          <a:p>
            <a:pPr marL="228600" indent="-228600">
              <a:buFont typeface="+mj-lt"/>
              <a:buAutoNum type="arabicPeriod" startAt="19"/>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222</a:t>
            </a:r>
            <a:r>
              <a:rPr lang="en-US" sz="1200" dirty="0" smtClean="0"/>
              <a:t>, Green: </a:t>
            </a:r>
            <a:r>
              <a:rPr lang="en-US" sz="1200" b="1" baseline="0" dirty="0" smtClean="0"/>
              <a:t>225</a:t>
            </a:r>
            <a:r>
              <a:rPr lang="en-US" sz="1200" dirty="0" smtClean="0"/>
              <a:t>, Blue: </a:t>
            </a:r>
            <a:r>
              <a:rPr lang="en-US" sz="1200" b="1" baseline="0" dirty="0" smtClean="0"/>
              <a:t>219</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0%</a:t>
            </a:r>
            <a:r>
              <a:rPr lang="en-US" sz="1200" b="0" kern="1200" baseline="0" dirty="0" smtClean="0">
                <a:solidFill>
                  <a:schemeClr val="tx1"/>
                </a:solidFill>
                <a:latin typeface="+mn-lt"/>
                <a:ea typeface="+mn-ea"/>
                <a:cs typeface="+mn-cs"/>
              </a:rPr>
              <a:t>.</a:t>
            </a:r>
            <a:endParaRPr lang="en-US" sz="1200" dirty="0" smtClean="0"/>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last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222</a:t>
            </a:r>
            <a:r>
              <a:rPr lang="en-US" sz="1200" dirty="0" smtClean="0"/>
              <a:t>, Green: </a:t>
            </a:r>
            <a:r>
              <a:rPr lang="en-US" sz="1200" b="1" baseline="0" dirty="0" smtClean="0"/>
              <a:t>225</a:t>
            </a:r>
            <a:r>
              <a:rPr lang="en-US" sz="1200" dirty="0" smtClean="0"/>
              <a:t>, Blue: </a:t>
            </a:r>
            <a:r>
              <a:rPr lang="en-US" sz="1200" b="1" baseline="0" dirty="0" smtClean="0"/>
              <a:t>219</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100%</a:t>
            </a:r>
            <a:r>
              <a:rPr lang="en-US" sz="1200" b="0" kern="1200" baseline="0" dirty="0" smtClean="0">
                <a:solidFill>
                  <a:schemeClr val="tx1"/>
                </a:solidFill>
                <a:latin typeface="+mn-lt"/>
                <a:ea typeface="+mn-ea"/>
                <a:cs typeface="+mn-cs"/>
              </a:rPr>
              <a:t>.</a:t>
            </a:r>
            <a:endParaRPr lang="en-US" sz="1200" dirty="0" smtClean="0"/>
          </a:p>
          <a:p>
            <a:pPr marL="228600" lvl="0" indent="-228600">
              <a:buFont typeface="+mj-lt"/>
              <a:buAutoNum type="arabicPeriod" startAt="20"/>
            </a:pPr>
            <a:r>
              <a:rPr lang="en-US" sz="1200" baseline="0" dirty="0" smtClean="0"/>
              <a:t>Select the third bulleted-list rectangle from the left. </a:t>
            </a:r>
            <a:r>
              <a:rPr lang="en-US" sz="1200" b="0" baseline="0" dirty="0" smtClean="0"/>
              <a:t>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Shape Styles </a:t>
            </a:r>
            <a:r>
              <a:rPr lang="en-US" sz="1200" baseline="0" dirty="0" smtClean="0"/>
              <a:t>group, click the arrow next to </a:t>
            </a:r>
            <a:r>
              <a:rPr lang="en-US" sz="1200" b="1" baseline="0" dirty="0" smtClean="0"/>
              <a:t>Shape Fill</a:t>
            </a:r>
            <a:r>
              <a:rPr lang="en-US" sz="1200" b="0" baseline="0" dirty="0" smtClean="0"/>
              <a:t>, point to</a:t>
            </a:r>
            <a:r>
              <a:rPr lang="en-US" sz="1200" b="1" baseline="0" dirty="0" smtClean="0"/>
              <a:t> Gradient</a:t>
            </a:r>
            <a:r>
              <a:rPr lang="en-US" sz="1200" b="0" baseline="0" dirty="0" smtClean="0"/>
              <a:t>, and then click </a:t>
            </a:r>
            <a:r>
              <a:rPr lang="en-US" sz="1200" b="1" baseline="0" dirty="0" smtClean="0"/>
              <a:t>More Gradients</a:t>
            </a:r>
            <a:r>
              <a:rPr lang="en-US" sz="1200" b="0" baseline="0" dirty="0" smtClean="0"/>
              <a:t>. In the </a:t>
            </a:r>
            <a:r>
              <a:rPr lang="en-US" sz="1200" b="1" baseline="0" dirty="0" smtClean="0"/>
              <a:t>Format Shape </a:t>
            </a:r>
            <a:r>
              <a:rPr lang="en-US" sz="1200" b="0" baseline="0" dirty="0" smtClean="0"/>
              <a:t>dialog box, in the left pane, click </a:t>
            </a:r>
            <a:r>
              <a:rPr lang="en-US" sz="1200" b="1" baseline="0" dirty="0" smtClean="0"/>
              <a:t>Fill</a:t>
            </a:r>
            <a:r>
              <a:rPr lang="en-US" sz="1200" b="0" baseline="0" dirty="0" smtClean="0"/>
              <a:t>, select </a:t>
            </a:r>
            <a:r>
              <a:rPr lang="en-US" sz="1200" b="1" baseline="0" dirty="0" smtClean="0"/>
              <a:t>Gradient fill </a:t>
            </a:r>
            <a:r>
              <a:rPr lang="en-US" sz="1200" b="0" baseline="0" dirty="0" smtClean="0"/>
              <a:t>in the </a:t>
            </a:r>
            <a:r>
              <a:rPr lang="en-US" sz="1200" b="1" baseline="0" dirty="0" smtClean="0"/>
              <a:t>Fill </a:t>
            </a:r>
            <a:r>
              <a:rPr lang="en-US" sz="1200" b="0" baseline="0" dirty="0" smtClean="0"/>
              <a:t>pane,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Type </a:t>
            </a:r>
            <a:r>
              <a:rPr lang="en-US" sz="1200" b="0" baseline="0" dirty="0" smtClean="0"/>
              <a:t>list, select </a:t>
            </a:r>
            <a:r>
              <a:rPr lang="en-US" sz="1200" b="1" baseline="0" dirty="0" smtClean="0"/>
              <a:t>Linear</a:t>
            </a:r>
            <a:r>
              <a:rPr lang="en-US" sz="1200" b="0" baseline="0" dirty="0" smtClean="0"/>
              <a:t>.</a:t>
            </a:r>
            <a:r>
              <a:rPr lang="en-US" sz="1200" b="1"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Click the button next to </a:t>
            </a:r>
            <a:r>
              <a:rPr lang="en-US" sz="1200" b="1" baseline="0" dirty="0" smtClean="0"/>
              <a:t>Direction</a:t>
            </a:r>
            <a:r>
              <a:rPr lang="en-US" sz="1200" b="0" baseline="0" dirty="0" smtClean="0"/>
              <a:t>, and then click </a:t>
            </a:r>
            <a:r>
              <a:rPr lang="en-US" sz="1200" b="1" baseline="0" dirty="0" smtClean="0"/>
              <a:t>Linear Down </a:t>
            </a:r>
            <a:r>
              <a:rPr lang="en-US" sz="1200" b="0" baseline="0" dirty="0" smtClean="0"/>
              <a:t>(first row, second option from the left).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two stops appear in the slider.</a:t>
            </a:r>
          </a:p>
          <a:p>
            <a:pPr marL="228600" indent="-228600">
              <a:buFont typeface="+mj-lt"/>
              <a:buAutoNum type="arabicPeriod" startAt="21"/>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a:t>
            </a:r>
            <a:r>
              <a:rPr lang="en-US" sz="1200" b="0" kern="1200" baseline="0" dirty="0" smtClean="0">
                <a:solidFill>
                  <a:schemeClr val="tx1"/>
                </a:solidFill>
                <a:latin typeface="+mn-lt"/>
                <a:ea typeface="+mn-ea"/>
                <a:cs typeface="+mn-cs"/>
              </a:rPr>
              <a:t>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214</a:t>
            </a:r>
            <a:r>
              <a:rPr lang="en-US" sz="1200" dirty="0" smtClean="0"/>
              <a:t>, Green: </a:t>
            </a:r>
            <a:r>
              <a:rPr lang="en-US" sz="1200" b="1" baseline="0" dirty="0" smtClean="0"/>
              <a:t>220</a:t>
            </a:r>
            <a:r>
              <a:rPr lang="en-US" sz="1200" dirty="0" smtClean="0"/>
              <a:t>, Blue: </a:t>
            </a:r>
            <a:r>
              <a:rPr lang="en-US" sz="1200" b="1" baseline="0" dirty="0" smtClean="0"/>
              <a:t>218</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0%</a:t>
            </a:r>
            <a:r>
              <a:rPr lang="en-US" sz="1200" b="0" kern="1200" baseline="0" dirty="0" smtClean="0">
                <a:solidFill>
                  <a:schemeClr val="tx1"/>
                </a:solidFill>
                <a:latin typeface="+mn-lt"/>
                <a:ea typeface="+mn-ea"/>
                <a:cs typeface="+mn-cs"/>
              </a:rPr>
              <a:t>.</a:t>
            </a:r>
            <a:endParaRPr lang="en-US" sz="1200" dirty="0" smtClean="0"/>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a:t>
            </a:r>
            <a:r>
              <a:rPr lang="en-US" sz="1200" b="0" kern="1200" baseline="0" dirty="0" smtClean="0">
                <a:solidFill>
                  <a:schemeClr val="tx1"/>
                </a:solidFill>
                <a:latin typeface="+mn-lt"/>
                <a:ea typeface="+mn-ea"/>
                <a:cs typeface="+mn-cs"/>
              </a:rPr>
              <a:t> last stop in the slider,</a:t>
            </a:r>
            <a:r>
              <a:rPr lang="en-US" sz="1200" b="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214</a:t>
            </a:r>
            <a:r>
              <a:rPr lang="en-US" sz="1200" dirty="0" smtClean="0"/>
              <a:t>, Green: </a:t>
            </a:r>
            <a:r>
              <a:rPr lang="en-US" sz="1200" b="1" baseline="0" dirty="0" smtClean="0"/>
              <a:t>220</a:t>
            </a:r>
            <a:r>
              <a:rPr lang="en-US" sz="1200" dirty="0" smtClean="0"/>
              <a:t>, Blue: </a:t>
            </a:r>
            <a:r>
              <a:rPr lang="en-US" sz="1200" b="1" baseline="0" dirty="0" smtClean="0"/>
              <a:t>218</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100%</a:t>
            </a:r>
            <a:r>
              <a:rPr lang="en-US" sz="1200" b="0" kern="1200" baseline="0" dirty="0" smtClean="0">
                <a:solidFill>
                  <a:schemeClr val="tx1"/>
                </a:solidFill>
                <a:latin typeface="+mn-lt"/>
                <a:ea typeface="+mn-ea"/>
                <a:cs typeface="+mn-cs"/>
              </a:rPr>
              <a:t>.</a:t>
            </a:r>
            <a:endParaRPr lang="en-US" sz="1200" dirty="0" smtClean="0"/>
          </a:p>
          <a:p>
            <a:pPr marL="228600" lvl="0" indent="-228600">
              <a:buFont typeface="+mj-lt"/>
              <a:buAutoNum type="arabicPeriod" startAt="22"/>
            </a:pPr>
            <a:r>
              <a:rPr lang="en-US" sz="1200" baseline="0" dirty="0" smtClean="0"/>
              <a:t>Select the fourth bulleted-list rectangle from the left. </a:t>
            </a:r>
            <a:r>
              <a:rPr lang="en-US" sz="1200" b="0" baseline="0" dirty="0" smtClean="0"/>
              <a:t>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Shape Styles </a:t>
            </a:r>
            <a:r>
              <a:rPr lang="en-US" sz="1200" baseline="0" dirty="0" smtClean="0"/>
              <a:t>group, click the arrow next to </a:t>
            </a:r>
            <a:r>
              <a:rPr lang="en-US" sz="1200" b="1" baseline="0" dirty="0" smtClean="0"/>
              <a:t>Shape Fill</a:t>
            </a:r>
            <a:r>
              <a:rPr lang="en-US" sz="1200" b="0" baseline="0" dirty="0" smtClean="0"/>
              <a:t>, point to</a:t>
            </a:r>
            <a:r>
              <a:rPr lang="en-US" sz="1200" b="1" baseline="0" dirty="0" smtClean="0"/>
              <a:t> Gradient</a:t>
            </a:r>
            <a:r>
              <a:rPr lang="en-US" sz="1200" b="0" baseline="0" dirty="0" smtClean="0"/>
              <a:t>, and then click </a:t>
            </a:r>
            <a:r>
              <a:rPr lang="en-US" sz="1200" b="1" baseline="0" dirty="0" smtClean="0"/>
              <a:t>More Gradients</a:t>
            </a:r>
            <a:r>
              <a:rPr lang="en-US" sz="1200" b="0" baseline="0" dirty="0" smtClean="0"/>
              <a:t>. In the </a:t>
            </a:r>
            <a:r>
              <a:rPr lang="en-US" sz="1200" b="1" baseline="0" dirty="0" smtClean="0"/>
              <a:t>Format Shape </a:t>
            </a:r>
            <a:r>
              <a:rPr lang="en-US" sz="1200" b="0" baseline="0" dirty="0" smtClean="0"/>
              <a:t>dialog box, in the left pane, click </a:t>
            </a:r>
            <a:r>
              <a:rPr lang="en-US" sz="1200" b="1" baseline="0" dirty="0" smtClean="0"/>
              <a:t>Fill</a:t>
            </a:r>
            <a:r>
              <a:rPr lang="en-US" sz="1200" b="0" baseline="0" dirty="0" smtClean="0"/>
              <a:t>, select </a:t>
            </a:r>
            <a:r>
              <a:rPr lang="en-US" sz="1200" b="1" baseline="0" dirty="0" smtClean="0"/>
              <a:t>Gradient fill </a:t>
            </a:r>
            <a:r>
              <a:rPr lang="en-US" sz="1200" b="0" baseline="0" dirty="0" smtClean="0"/>
              <a:t>in the </a:t>
            </a:r>
            <a:r>
              <a:rPr lang="en-US" sz="1200" b="1" baseline="0" dirty="0" smtClean="0"/>
              <a:t>Fill </a:t>
            </a:r>
            <a:r>
              <a:rPr lang="en-US" sz="1200" b="0" baseline="0" dirty="0" smtClean="0"/>
              <a:t>pane,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Type </a:t>
            </a:r>
            <a:r>
              <a:rPr lang="en-US" sz="1200" b="0" baseline="0" dirty="0" smtClean="0"/>
              <a:t>list, select </a:t>
            </a:r>
            <a:r>
              <a:rPr lang="en-US" sz="1200" b="1" baseline="0" dirty="0" smtClean="0"/>
              <a:t>Linear</a:t>
            </a:r>
            <a:r>
              <a:rPr lang="en-US" sz="1200" b="0" baseline="0" dirty="0" smtClean="0"/>
              <a:t>.</a:t>
            </a:r>
            <a:r>
              <a:rPr lang="en-US" sz="1200" b="1"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Click the button next to </a:t>
            </a:r>
            <a:r>
              <a:rPr lang="en-US" sz="1200" b="1" baseline="0" dirty="0" smtClean="0"/>
              <a:t>Direction</a:t>
            </a:r>
            <a:r>
              <a:rPr lang="en-US" sz="1200" b="0" baseline="0" dirty="0" smtClean="0"/>
              <a:t>, and then click </a:t>
            </a:r>
            <a:r>
              <a:rPr lang="en-US" sz="1200" b="1" baseline="0" dirty="0" smtClean="0"/>
              <a:t>Linear Down </a:t>
            </a:r>
            <a:r>
              <a:rPr lang="en-US" sz="1200" b="0" baseline="0" dirty="0" smtClean="0"/>
              <a:t>(first row, second option from the left).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two stops appear in the slider.</a:t>
            </a:r>
          </a:p>
          <a:p>
            <a:pPr marL="228600" indent="-228600">
              <a:buFont typeface="+mj-lt"/>
              <a:buAutoNum type="arabicPeriod" startAt="23"/>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216</a:t>
            </a:r>
            <a:r>
              <a:rPr lang="en-US" sz="1200" dirty="0" smtClean="0"/>
              <a:t>, Green: </a:t>
            </a:r>
            <a:r>
              <a:rPr lang="en-US" sz="1200" b="1" baseline="0" dirty="0" smtClean="0"/>
              <a:t>217</a:t>
            </a:r>
            <a:r>
              <a:rPr lang="en-US" sz="1200" dirty="0" smtClean="0"/>
              <a:t>, Blue: </a:t>
            </a:r>
            <a:r>
              <a:rPr lang="en-US" sz="1200" b="1" baseline="0" dirty="0" smtClean="0"/>
              <a:t>218</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0%</a:t>
            </a:r>
            <a:r>
              <a:rPr lang="en-US" sz="1200" b="0" kern="1200" baseline="0" dirty="0" smtClean="0">
                <a:solidFill>
                  <a:schemeClr val="tx1"/>
                </a:solidFill>
                <a:latin typeface="+mn-lt"/>
                <a:ea typeface="+mn-ea"/>
                <a:cs typeface="+mn-cs"/>
              </a:rPr>
              <a:t>.</a:t>
            </a:r>
            <a:endParaRPr lang="en-US" sz="1200" dirty="0" smtClean="0"/>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last stop in the slider, </a:t>
            </a:r>
            <a:r>
              <a:rPr lang="en-US" sz="1200" kern="1200" dirty="0" smtClean="0">
                <a:solidFill>
                  <a:schemeClr val="tx1"/>
                </a:solidFill>
                <a:latin typeface="+mn-lt"/>
                <a:ea typeface="+mn-ea"/>
                <a:cs typeface="+mn-cs"/>
              </a:rPr>
              <a:t>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216</a:t>
            </a:r>
            <a:r>
              <a:rPr lang="en-US" sz="1200" dirty="0" smtClean="0"/>
              <a:t>, Green: </a:t>
            </a:r>
            <a:r>
              <a:rPr lang="en-US" sz="1200" b="1" baseline="0" dirty="0" smtClean="0"/>
              <a:t>217</a:t>
            </a:r>
            <a:r>
              <a:rPr lang="en-US" sz="1200" dirty="0" smtClean="0"/>
              <a:t>, Blue: </a:t>
            </a:r>
            <a:r>
              <a:rPr lang="en-US" sz="1200" b="1" baseline="0" dirty="0" smtClean="0"/>
              <a:t>218</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100%</a:t>
            </a:r>
            <a:r>
              <a:rPr lang="en-US" sz="1200" b="0" kern="1200" baseline="0" dirty="0" smtClean="0">
                <a:solidFill>
                  <a:schemeClr val="tx1"/>
                </a:solidFill>
                <a:latin typeface="+mn-lt"/>
                <a:ea typeface="+mn-ea"/>
                <a:cs typeface="+mn-cs"/>
              </a:rPr>
              <a:t>.</a:t>
            </a:r>
            <a:endParaRPr lang="en-US" sz="1200" dirty="0" smtClean="0"/>
          </a:p>
          <a:p>
            <a:pPr marL="1257300" marR="0" lvl="2" indent="-342900" algn="l" defTabSz="914400" rtl="0" eaLnBrk="1" fontAlgn="auto" latinLnBrk="0" hangingPunct="1">
              <a:lnSpc>
                <a:spcPct val="100000"/>
              </a:lnSpc>
              <a:spcBef>
                <a:spcPts val="0"/>
              </a:spcBef>
              <a:spcAft>
                <a:spcPts val="0"/>
              </a:spcAft>
              <a:buClrTx/>
              <a:buSzTx/>
              <a:buFont typeface="+mj-lt"/>
              <a:buNone/>
              <a:tabLst/>
              <a:defRPr/>
            </a:pPr>
            <a:endParaRPr lang="en-US" sz="1200" b="0" baseline="0" dirty="0" smtClean="0"/>
          </a:p>
          <a:p>
            <a:endParaRPr lang="en-US" sz="1200" dirty="0" smtClean="0"/>
          </a:p>
          <a:p>
            <a:r>
              <a:rPr lang="en-US" sz="1200" dirty="0" smtClean="0"/>
              <a:t>To reproduce</a:t>
            </a:r>
            <a:r>
              <a:rPr lang="en-US" sz="1200" baseline="0" dirty="0" smtClean="0"/>
              <a:t> the animation effects on this slide, do the following:</a:t>
            </a:r>
            <a:endParaRPr lang="en-US" sz="1200" dirty="0" smtClean="0"/>
          </a:p>
          <a:p>
            <a:pPr marL="228600" indent="-228600">
              <a:buFont typeface="+mj-lt"/>
              <a:buAutoNum type="arabicPeriod"/>
            </a:pPr>
            <a:r>
              <a:rPr lang="en-US" sz="1200" baseline="0" dirty="0" smtClean="0"/>
              <a:t>On the slide, select the graphic. On the </a:t>
            </a:r>
            <a:r>
              <a:rPr lang="en-US" sz="1200" b="1" baseline="0" dirty="0" smtClean="0"/>
              <a:t>Animations</a:t>
            </a:r>
            <a:r>
              <a:rPr lang="en-US" sz="1200" baseline="0" dirty="0" smtClean="0"/>
              <a:t> tab, in the </a:t>
            </a:r>
            <a:r>
              <a:rPr lang="en-US" sz="1200" b="1" baseline="0" dirty="0" smtClean="0"/>
              <a:t>Advanced Animation </a:t>
            </a:r>
            <a:r>
              <a:rPr lang="en-US" sz="1200" baseline="0" dirty="0" smtClean="0"/>
              <a:t>group, click add </a:t>
            </a:r>
            <a:r>
              <a:rPr lang="en-US" sz="1200" b="1" baseline="0" dirty="0" smtClean="0"/>
              <a:t>Animation</a:t>
            </a:r>
            <a:r>
              <a:rPr lang="en-US" sz="1200" baseline="0" dirty="0" smtClean="0"/>
              <a:t>,  and then click </a:t>
            </a:r>
            <a:r>
              <a:rPr lang="en-US" sz="1200" b="1" baseline="0" dirty="0" smtClean="0"/>
              <a:t>More Entrance Effects</a:t>
            </a:r>
            <a:r>
              <a:rPr lang="en-US" sz="1200" baseline="0" dirty="0" smtClean="0"/>
              <a:t>. </a:t>
            </a:r>
            <a:r>
              <a:rPr lang="en-US" sz="1200" b="0" baseline="0" dirty="0" smtClean="0"/>
              <a:t>In the </a:t>
            </a:r>
            <a:r>
              <a:rPr lang="en-US" sz="1200" b="1" baseline="0" dirty="0" smtClean="0"/>
              <a:t>Add Entrance Effect </a:t>
            </a:r>
            <a:r>
              <a:rPr lang="en-US" sz="1200" b="0" baseline="0" dirty="0" smtClean="0"/>
              <a:t>dialog box, under </a:t>
            </a:r>
            <a:r>
              <a:rPr lang="en-US" sz="1200" b="1" baseline="0" dirty="0" smtClean="0"/>
              <a:t>Basic</a:t>
            </a:r>
            <a:r>
              <a:rPr lang="en-US" sz="1200" b="0" baseline="0" dirty="0" smtClean="0"/>
              <a:t>, click </a:t>
            </a:r>
            <a:r>
              <a:rPr lang="en-US" sz="1200" b="1" baseline="0" dirty="0" smtClean="0"/>
              <a:t>Peek In</a:t>
            </a:r>
            <a:r>
              <a:rPr lang="en-US" sz="1200" b="0" baseline="0" dirty="0" smtClean="0"/>
              <a:t>, and then click </a:t>
            </a:r>
            <a:r>
              <a:rPr lang="en-US" sz="1200" b="1" baseline="0" dirty="0" smtClean="0"/>
              <a:t>OK</a:t>
            </a:r>
            <a:r>
              <a:rPr lang="en-US" sz="1200" baseline="0" dirty="0" smtClean="0"/>
              <a:t>.</a:t>
            </a:r>
          </a:p>
          <a:p>
            <a:pPr marL="228600" indent="-228600">
              <a:buFont typeface="+mj-lt"/>
              <a:buAutoNum type="arabicPeriod"/>
            </a:pPr>
            <a:r>
              <a:rPr lang="en-US" sz="1200" baseline="0" dirty="0" smtClean="0"/>
              <a:t>Also on the </a:t>
            </a:r>
            <a:r>
              <a:rPr lang="en-US" sz="1200" b="1" baseline="0" dirty="0" smtClean="0"/>
              <a:t>Animations</a:t>
            </a:r>
            <a:r>
              <a:rPr lang="en-US" sz="1200" baseline="0" dirty="0" smtClean="0"/>
              <a:t> tab, in the </a:t>
            </a:r>
            <a:r>
              <a:rPr lang="en-US" sz="1200" b="1" baseline="0" dirty="0" smtClean="0"/>
              <a:t>Timing</a:t>
            </a:r>
            <a:r>
              <a:rPr lang="en-US" sz="1200" baseline="0" dirty="0" smtClean="0"/>
              <a:t> group, in the </a:t>
            </a:r>
            <a:r>
              <a:rPr lang="en-US" sz="1200" b="1" baseline="0" dirty="0" smtClean="0"/>
              <a:t>Duration</a:t>
            </a:r>
            <a:r>
              <a:rPr lang="en-US" sz="1200" baseline="0" dirty="0" smtClean="0"/>
              <a:t> box, enter </a:t>
            </a:r>
            <a:r>
              <a:rPr lang="en-US" sz="1200" b="1" baseline="0" dirty="0" smtClean="0"/>
              <a:t>1.00 seconds</a:t>
            </a:r>
            <a:r>
              <a:rPr lang="en-US" sz="1200" baseline="0" dirty="0" smtClean="0"/>
              <a:t>.</a:t>
            </a:r>
          </a:p>
          <a:p>
            <a:pPr marL="228600" indent="-228600">
              <a:buFont typeface="+mj-lt"/>
              <a:buAutoNum type="arabicPeriod"/>
            </a:pPr>
            <a:r>
              <a:rPr lang="en-US" sz="1200" baseline="0" dirty="0" smtClean="0"/>
              <a:t>Also on the </a:t>
            </a:r>
            <a:r>
              <a:rPr lang="en-US" sz="1200" b="1" baseline="0" dirty="0" smtClean="0"/>
              <a:t>Animations</a:t>
            </a:r>
            <a:r>
              <a:rPr lang="en-US" sz="1200" baseline="0" dirty="0" smtClean="0"/>
              <a:t> tab, in the </a:t>
            </a:r>
            <a:r>
              <a:rPr lang="en-US" sz="1200" b="1" baseline="0" dirty="0" smtClean="0"/>
              <a:t>Animation</a:t>
            </a:r>
            <a:r>
              <a:rPr lang="en-US" sz="1200" baseline="0" dirty="0" smtClean="0"/>
              <a:t> group, click </a:t>
            </a:r>
            <a:r>
              <a:rPr lang="en-US" sz="1200" b="1" baseline="0" dirty="0" smtClean="0"/>
              <a:t>Effect Options</a:t>
            </a:r>
            <a:r>
              <a:rPr lang="en-US" sz="120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Under </a:t>
            </a:r>
            <a:r>
              <a:rPr lang="en-US" sz="1200" b="1" baseline="0" dirty="0" smtClean="0"/>
              <a:t>Direction</a:t>
            </a:r>
            <a:r>
              <a:rPr lang="en-US" sz="1200" baseline="0" dirty="0" smtClean="0"/>
              <a:t>, select </a:t>
            </a:r>
            <a:r>
              <a:rPr lang="en-US" sz="1200" b="1" baseline="0" dirty="0" smtClean="0"/>
              <a:t>From Bottom</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Under </a:t>
            </a:r>
            <a:r>
              <a:rPr lang="en-US" sz="1200" b="1" baseline="0" dirty="0" smtClean="0"/>
              <a:t>Sequence</a:t>
            </a:r>
            <a:r>
              <a:rPr lang="en-US" sz="1200" baseline="0" dirty="0" smtClean="0"/>
              <a:t>, select </a:t>
            </a:r>
            <a:r>
              <a:rPr lang="en-US" sz="1200" b="1" baseline="0" dirty="0" smtClean="0"/>
              <a:t>One by One</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on the </a:t>
            </a:r>
            <a:r>
              <a:rPr lang="en-US" sz="1200" b="1" baseline="0" dirty="0" smtClean="0"/>
              <a:t>Animations</a:t>
            </a:r>
            <a:r>
              <a:rPr lang="en-US" sz="1200" baseline="0" dirty="0" smtClean="0"/>
              <a:t> tab, in the </a:t>
            </a:r>
            <a:r>
              <a:rPr lang="en-US" sz="1200" b="1" baseline="0" dirty="0" smtClean="0"/>
              <a:t>Advanced Animation </a:t>
            </a:r>
            <a:r>
              <a:rPr lang="en-US" sz="1200" baseline="0" dirty="0" smtClean="0"/>
              <a:t>group, click </a:t>
            </a:r>
            <a:r>
              <a:rPr lang="en-US" sz="1200" b="1" baseline="0" dirty="0" smtClean="0"/>
              <a:t>Animation Pane</a:t>
            </a:r>
            <a:r>
              <a:rPr lang="en-US" sz="1200" baseline="0" dirty="0" smtClean="0"/>
              <a:t>. In the </a:t>
            </a:r>
            <a:r>
              <a:rPr lang="en-US" sz="1200" b="1" baseline="0" dirty="0" smtClean="0"/>
              <a:t>Animation Pane</a:t>
            </a:r>
            <a:r>
              <a:rPr lang="en-US" sz="1200" baseline="0" dirty="0" smtClean="0"/>
              <a:t>, click the double arrow under the animation effect to expand the contents of the list of effects.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a:t>
            </a:r>
            <a:r>
              <a:rPr lang="en-US" sz="1200" baseline="0" dirty="0" smtClean="0"/>
              <a:t> </a:t>
            </a:r>
            <a:r>
              <a:rPr lang="en-US" sz="1200" b="1" baseline="0" dirty="0" smtClean="0"/>
              <a:t>Pane</a:t>
            </a:r>
            <a:r>
              <a:rPr lang="en-US" sz="1200" baseline="0" dirty="0" smtClean="0"/>
              <a:t>, s</a:t>
            </a:r>
            <a:r>
              <a:rPr lang="en-US" sz="1200" dirty="0" smtClean="0"/>
              <a:t>elect the first animation effect.</a:t>
            </a:r>
            <a:r>
              <a:rPr lang="en-US" sz="1200" baseline="0" dirty="0" smtClean="0"/>
              <a:t> On the </a:t>
            </a:r>
            <a:r>
              <a:rPr lang="en-US" sz="1200" b="1" baseline="0" dirty="0" smtClean="0"/>
              <a:t>Animations</a:t>
            </a:r>
            <a:r>
              <a:rPr lang="en-US" sz="1200" baseline="0" dirty="0" smtClean="0"/>
              <a:t> tab, in the </a:t>
            </a:r>
            <a:r>
              <a:rPr lang="en-US" sz="1200" b="1" baseline="0" dirty="0" smtClean="0"/>
              <a:t>Timing</a:t>
            </a:r>
            <a:r>
              <a:rPr lang="en-US" sz="1200" baseline="0" dirty="0" smtClean="0"/>
              <a:t> group</a:t>
            </a:r>
            <a:r>
              <a:rPr lang="en-US" sz="1200" b="0" baseline="0" dirty="0" smtClean="0"/>
              <a:t>, in the </a:t>
            </a:r>
            <a:r>
              <a:rPr lang="en-US" sz="1200" b="1" baseline="0" dirty="0" smtClean="0"/>
              <a:t>Start</a:t>
            </a:r>
            <a:r>
              <a:rPr lang="en-US" sz="1200" b="0" baseline="0" dirty="0" smtClean="0"/>
              <a:t> list, select </a:t>
            </a:r>
            <a:r>
              <a:rPr lang="en-US" sz="1200" b="1" baseline="0" dirty="0" smtClean="0"/>
              <a:t>With Previous</a:t>
            </a:r>
            <a:r>
              <a:rPr lang="en-US" sz="1200" b="0" baseline="0" dirty="0" smtClean="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 Pane</a:t>
            </a:r>
            <a:r>
              <a:rPr lang="en-US" sz="1200" baseline="0" dirty="0" smtClean="0"/>
              <a:t>, press and hold CTRL, select the second, fourth, sixth, and eighth </a:t>
            </a:r>
            <a:r>
              <a:rPr lang="en-US" sz="1200" b="0" baseline="0" dirty="0" smtClean="0"/>
              <a:t>animation effects </a:t>
            </a:r>
            <a:r>
              <a:rPr lang="en-US" sz="1200" baseline="0" dirty="0" smtClean="0"/>
              <a:t>(peek-in effects for the bulleted lists). On the </a:t>
            </a:r>
            <a:r>
              <a:rPr lang="en-US" sz="1200" b="1" baseline="0" dirty="0" smtClean="0"/>
              <a:t>Animations</a:t>
            </a:r>
            <a:r>
              <a:rPr lang="en-US" sz="1200" baseline="0" dirty="0" smtClean="0"/>
              <a:t> tab, in the </a:t>
            </a:r>
            <a:r>
              <a:rPr lang="en-US" sz="1200" b="1" baseline="0" dirty="0" smtClean="0"/>
              <a:t>Timing</a:t>
            </a:r>
            <a:r>
              <a:rPr lang="en-US" sz="1200" baseline="0" dirty="0" smtClean="0"/>
              <a:t> group, </a:t>
            </a:r>
            <a:r>
              <a:rPr lang="en-US" sz="1200" b="0" baseline="0" dirty="0" smtClean="0"/>
              <a:t>in the </a:t>
            </a:r>
            <a:r>
              <a:rPr lang="en-US" sz="1200" b="1" baseline="0" dirty="0" smtClean="0"/>
              <a:t>Start</a:t>
            </a:r>
            <a:r>
              <a:rPr lang="en-US" sz="1200" b="0" baseline="0" dirty="0" smtClean="0"/>
              <a:t> list, select </a:t>
            </a:r>
            <a:r>
              <a:rPr lang="en-US" sz="1200" b="1" baseline="0" dirty="0" smtClean="0"/>
              <a:t>With Previous</a:t>
            </a:r>
            <a:r>
              <a:rPr lang="en-US" sz="1200" baseline="0" dirty="0" smtClean="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on the </a:t>
            </a:r>
            <a:r>
              <a:rPr lang="en-US" sz="1200" b="1" baseline="0" dirty="0" smtClean="0"/>
              <a:t>Animations</a:t>
            </a:r>
            <a:r>
              <a:rPr lang="en-US" sz="1200" baseline="0" dirty="0" smtClean="0"/>
              <a:t> tab, in the </a:t>
            </a:r>
            <a:r>
              <a:rPr lang="en-US" sz="1200" b="1" baseline="0" dirty="0" smtClean="0"/>
              <a:t>Animation</a:t>
            </a:r>
            <a:r>
              <a:rPr lang="en-US" sz="1200" baseline="0" dirty="0" smtClean="0"/>
              <a:t> group, click </a:t>
            </a:r>
            <a:r>
              <a:rPr lang="en-US" sz="1200" b="1" baseline="0" dirty="0" smtClean="0"/>
              <a:t>Effect</a:t>
            </a:r>
            <a:r>
              <a:rPr lang="en-US" sz="1200" baseline="0" dirty="0" smtClean="0"/>
              <a:t> </a:t>
            </a:r>
            <a:r>
              <a:rPr lang="en-US" sz="1200" b="1" baseline="0" dirty="0" smtClean="0"/>
              <a:t>Options</a:t>
            </a:r>
            <a:r>
              <a:rPr lang="en-US" sz="1200" baseline="0" dirty="0" smtClean="0"/>
              <a:t>, and then under </a:t>
            </a:r>
            <a:r>
              <a:rPr lang="en-US" sz="1200" b="1" baseline="0" dirty="0" smtClean="0"/>
              <a:t>Direction</a:t>
            </a:r>
            <a:r>
              <a:rPr lang="en-US" sz="1200" baseline="0" dirty="0" smtClean="0"/>
              <a:t> click </a:t>
            </a:r>
            <a:r>
              <a:rPr lang="en-US" sz="1200" b="1" baseline="0" dirty="0" smtClean="0"/>
              <a:t>From Top</a:t>
            </a:r>
            <a:r>
              <a:rPr lang="en-US" sz="1200" b="0" baseline="0" dirty="0" smtClean="0"/>
              <a:t>. </a:t>
            </a:r>
          </a:p>
          <a:p>
            <a:endParaRPr lang="en-US" sz="1200" dirty="0" smtClean="0"/>
          </a:p>
          <a:p>
            <a:endParaRPr lang="en-US" sz="1200" dirty="0" smtClean="0"/>
          </a:p>
          <a:p>
            <a:r>
              <a:rPr lang="en-US" sz="1200" baseline="0" dirty="0" smtClean="0"/>
              <a:t>To reproduce the background effects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 </a:t>
            </a:r>
            <a:r>
              <a:rPr lang="en-US" sz="1200" kern="1200" dirty="0" smtClean="0">
                <a:solidFill>
                  <a:schemeClr val="tx1"/>
                </a:solidFill>
                <a:latin typeface="+mn-lt"/>
                <a:ea typeface="+mn-ea"/>
                <a:cs typeface="+mn-cs"/>
              </a:rPr>
              <a:t>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Radial</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From Center </a:t>
            </a:r>
            <a:r>
              <a:rPr lang="en-US" sz="1200" b="0" kern="1200" dirty="0" smtClean="0">
                <a:solidFill>
                  <a:schemeClr val="tx1"/>
                </a:solidFill>
                <a:latin typeface="+mn-lt"/>
                <a:ea typeface="+mn-ea"/>
                <a:cs typeface="+mn-cs"/>
              </a:rPr>
              <a:t>(third option from the left).</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two stops appear in the slider</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a:t>
            </a:r>
            <a:r>
              <a:rPr lang="en-US" sz="1200" b="0" kern="1200" dirty="0" smtClean="0">
                <a:solidFill>
                  <a:schemeClr val="tx1"/>
                </a:solidFill>
                <a:latin typeface="+mn-lt"/>
                <a:ea typeface="+mn-ea"/>
                <a:cs typeface="+mn-cs"/>
              </a:rPr>
              <a:t>(first row, first option from the left). </a:t>
            </a:r>
            <a:endParaRPr lang="en-US" sz="1200" b="1" kern="1200" baseline="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last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White, Background</a:t>
            </a:r>
            <a:r>
              <a:rPr lang="en-US" sz="1200" b="1" kern="1200" baseline="0" dirty="0" smtClean="0">
                <a:solidFill>
                  <a:schemeClr val="tx1"/>
                </a:solidFill>
                <a:latin typeface="+mn-lt"/>
                <a:ea typeface="+mn-ea"/>
                <a:cs typeface="+mn-cs"/>
              </a:rPr>
              <a:t> 1, Darker 35% </a:t>
            </a:r>
            <a:r>
              <a:rPr lang="en-US" sz="1200" b="0" kern="1200" baseline="0" dirty="0" smtClean="0">
                <a:solidFill>
                  <a:schemeClr val="tx1"/>
                </a:solidFill>
                <a:latin typeface="+mn-lt"/>
                <a:ea typeface="+mn-ea"/>
                <a:cs typeface="+mn-cs"/>
              </a:rPr>
              <a:t>(fifth row, first option from the left).</a:t>
            </a:r>
            <a:endParaRPr lang="en-US" sz="1200" b="0" dirty="0" smtClean="0"/>
          </a:p>
          <a:p>
            <a:endParaRPr lang="en-US" sz="1400" dirty="0" smtClean="0"/>
          </a:p>
        </p:txBody>
      </p:sp>
      <p:sp>
        <p:nvSpPr>
          <p:cNvPr id="5" name="Slide Image Placeholder 4"/>
          <p:cNvSpPr>
            <a:spLocks noGrp="1" noRot="1" noChangeAspect="1"/>
          </p:cNvSpPr>
          <p:nvPr>
            <p:ph type="sldImg"/>
          </p:nvPr>
        </p:nvSpPr>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sz="1400" b="1" dirty="0" smtClean="0"/>
              <a:t>Animated SmartArt horizontal bullet list</a:t>
            </a:r>
          </a:p>
          <a:p>
            <a:r>
              <a:rPr lang="en-US" sz="1400" dirty="0" smtClean="0"/>
              <a:t>(Intermediate)</a:t>
            </a:r>
          </a:p>
          <a:p>
            <a:endParaRPr lang="en-US" sz="1400" dirty="0" smtClean="0"/>
          </a:p>
          <a:p>
            <a:endParaRPr lang="en-US" sz="1400" dirty="0" smtClean="0"/>
          </a:p>
          <a:p>
            <a:r>
              <a:rPr lang="en-US" sz="1200" dirty="0" smtClean="0"/>
              <a:t>To reproduce the SmartArt effects on this slide, do the following:</a:t>
            </a:r>
          </a:p>
          <a:p>
            <a:pPr marL="228600" indent="-228600">
              <a:buFont typeface="+mj-lt"/>
              <a:buAutoNum type="arabicPeriod"/>
            </a:pPr>
            <a:r>
              <a:rPr lang="en-US" sz="1200" b="0" dirty="0" smtClean="0"/>
              <a:t>On the </a:t>
            </a:r>
            <a:r>
              <a:rPr lang="en-US" sz="1200" b="1" dirty="0" smtClean="0"/>
              <a:t>Home</a:t>
            </a:r>
            <a:r>
              <a:rPr lang="en-US" sz="1200" b="0" dirty="0" smtClean="0"/>
              <a:t> tab, in the </a:t>
            </a:r>
            <a:r>
              <a:rPr lang="en-US" sz="1200" b="1" dirty="0" smtClean="0"/>
              <a:t>Slides</a:t>
            </a:r>
            <a:r>
              <a:rPr lang="en-US" sz="1200" b="0" dirty="0" smtClean="0"/>
              <a:t> group, click </a:t>
            </a:r>
            <a:r>
              <a:rPr lang="en-US" sz="1200" b="1" dirty="0" smtClean="0"/>
              <a:t>Layout</a:t>
            </a:r>
            <a:r>
              <a:rPr lang="en-US" sz="1200" b="0" dirty="0" smtClean="0"/>
              <a:t>, and then click</a:t>
            </a:r>
            <a:r>
              <a:rPr lang="en-US" sz="1200" b="0" baseline="0" dirty="0" smtClean="0"/>
              <a:t> </a:t>
            </a:r>
            <a:r>
              <a:rPr lang="en-US" sz="1200" b="1" baseline="0" dirty="0" smtClean="0"/>
              <a:t>Blank</a:t>
            </a:r>
            <a:r>
              <a:rPr lang="en-US" sz="1200" b="0" baseline="0" dirty="0" smtClean="0"/>
              <a:t>. </a:t>
            </a:r>
          </a:p>
          <a:p>
            <a:pPr marL="228600" indent="-228600">
              <a:buFont typeface="+mj-lt"/>
              <a:buAutoNum type="arabicPeriod"/>
            </a:pPr>
            <a:r>
              <a:rPr lang="en-US" sz="1200" b="0" dirty="0" smtClean="0"/>
              <a:t>On the </a:t>
            </a:r>
            <a:r>
              <a:rPr lang="en-US" sz="1200" b="1" dirty="0" smtClean="0"/>
              <a:t>Insert tab</a:t>
            </a:r>
            <a:r>
              <a:rPr lang="en-US" sz="1200" b="0" dirty="0" smtClean="0"/>
              <a:t>, in the </a:t>
            </a:r>
            <a:r>
              <a:rPr lang="en-US" sz="1200" b="1" dirty="0" smtClean="0"/>
              <a:t>Illustrations</a:t>
            </a:r>
            <a:r>
              <a:rPr lang="en-US" sz="1200" dirty="0" smtClean="0"/>
              <a:t> group, click </a:t>
            </a:r>
            <a:r>
              <a:rPr lang="en-US" sz="1200" b="1" dirty="0" smtClean="0"/>
              <a:t>SmartArt</a:t>
            </a:r>
            <a:r>
              <a:rPr lang="en-US" sz="1200" b="0" dirty="0" smtClean="0"/>
              <a:t>. </a:t>
            </a:r>
            <a:r>
              <a:rPr lang="en-US" sz="1200" b="0" baseline="0" dirty="0" smtClean="0"/>
              <a:t>In the </a:t>
            </a:r>
            <a:r>
              <a:rPr lang="en-US" sz="1200" b="1" baseline="0" dirty="0" smtClean="0"/>
              <a:t>Choose a SmartArt Graphic</a:t>
            </a:r>
            <a:r>
              <a:rPr lang="en-US" sz="1200" b="0" baseline="0" dirty="0" smtClean="0"/>
              <a:t> dialog box, in the left pane, click </a:t>
            </a:r>
            <a:r>
              <a:rPr lang="en-US" sz="1200" b="1" baseline="0" dirty="0" smtClean="0"/>
              <a:t>List</a:t>
            </a:r>
            <a:r>
              <a:rPr lang="en-US" sz="1200" b="0" baseline="0" dirty="0" smtClean="0"/>
              <a:t>. In the </a:t>
            </a:r>
            <a:r>
              <a:rPr lang="en-US" sz="1200" b="1" baseline="0" dirty="0" smtClean="0"/>
              <a:t>List</a:t>
            </a:r>
            <a:r>
              <a:rPr lang="en-US" sz="1200" b="0" baseline="0" dirty="0" smtClean="0"/>
              <a:t> pane, click </a:t>
            </a:r>
            <a:r>
              <a:rPr lang="en-US" sz="1200" b="1" baseline="0" dirty="0" smtClean="0"/>
              <a:t>Horizontal Bullet List</a:t>
            </a:r>
            <a:r>
              <a:rPr lang="en-US" sz="1200" baseline="0" dirty="0" smtClean="0"/>
              <a:t>, and then click </a:t>
            </a:r>
            <a:r>
              <a:rPr lang="en-US" sz="1200" b="1" baseline="0" dirty="0" smtClean="0"/>
              <a:t>OK</a:t>
            </a:r>
            <a:r>
              <a:rPr lang="en-US" sz="1200" baseline="0" dirty="0" smtClean="0"/>
              <a:t> to insert the graphic into the slide.</a:t>
            </a:r>
            <a:endParaRPr lang="en-US" sz="1200" b="0" dirty="0" smtClean="0"/>
          </a:p>
          <a:p>
            <a:pPr marL="228600" indent="-228600">
              <a:buFont typeface="+mj-lt"/>
              <a:buAutoNum type="arabicPeriod"/>
            </a:pPr>
            <a:r>
              <a:rPr lang="en-US" sz="1200" b="0" baseline="0" dirty="0" smtClean="0"/>
              <a:t>On the slide, in the graphic, select the third “topic” rectangle from the left. Under </a:t>
            </a:r>
            <a:r>
              <a:rPr lang="en-US" sz="1200" b="1" baseline="0" dirty="0" smtClean="0"/>
              <a:t>SmartArt</a:t>
            </a:r>
            <a:r>
              <a:rPr lang="en-US" sz="1200" b="0" baseline="0" dirty="0" smtClean="0"/>
              <a:t> </a:t>
            </a:r>
            <a:r>
              <a:rPr lang="en-US" sz="1200" b="1" baseline="0" dirty="0" smtClean="0"/>
              <a:t>Tools</a:t>
            </a:r>
            <a:r>
              <a:rPr lang="en-US" sz="1200" b="0" baseline="0" dirty="0" smtClean="0"/>
              <a:t>, on the </a:t>
            </a:r>
            <a:r>
              <a:rPr lang="en-US" sz="1200" b="1" baseline="0" dirty="0" smtClean="0"/>
              <a:t>Design</a:t>
            </a:r>
            <a:r>
              <a:rPr lang="en-US" sz="1200" b="0" baseline="0" dirty="0" smtClean="0"/>
              <a:t> tab, in the </a:t>
            </a:r>
            <a:r>
              <a:rPr lang="en-US" sz="1200" b="1" baseline="0" dirty="0" smtClean="0"/>
              <a:t>Create</a:t>
            </a:r>
            <a:r>
              <a:rPr lang="en-US" sz="1200" b="0" baseline="0" dirty="0" smtClean="0"/>
              <a:t> </a:t>
            </a:r>
            <a:r>
              <a:rPr lang="en-US" sz="1200" b="1" baseline="0" dirty="0" smtClean="0"/>
              <a:t>Graphic</a:t>
            </a:r>
            <a:r>
              <a:rPr lang="en-US" sz="1200" b="0" baseline="0" dirty="0" smtClean="0"/>
              <a:t> group, click the arrow next to </a:t>
            </a:r>
            <a:r>
              <a:rPr lang="en-US" sz="1200" b="1" baseline="0" dirty="0" smtClean="0"/>
              <a:t>Add</a:t>
            </a:r>
            <a:r>
              <a:rPr lang="en-US" sz="1200" b="0" baseline="0" dirty="0" smtClean="0"/>
              <a:t> </a:t>
            </a:r>
            <a:r>
              <a:rPr lang="en-US" sz="1200" b="1" baseline="0" dirty="0" smtClean="0"/>
              <a:t>Shape</a:t>
            </a:r>
            <a:r>
              <a:rPr lang="en-US" sz="1200" b="0" baseline="0" dirty="0" smtClean="0"/>
              <a:t>, and then click </a:t>
            </a:r>
            <a:r>
              <a:rPr lang="en-US" sz="1200" b="1" baseline="0" dirty="0" smtClean="0"/>
              <a:t>Add</a:t>
            </a:r>
            <a:r>
              <a:rPr lang="en-US" sz="1200" b="0" baseline="0" dirty="0" smtClean="0"/>
              <a:t> </a:t>
            </a:r>
            <a:r>
              <a:rPr lang="en-US" sz="1200" b="1" baseline="0" dirty="0" smtClean="0"/>
              <a:t>Shape</a:t>
            </a:r>
            <a:r>
              <a:rPr lang="en-US" sz="1200" b="0" baseline="0" dirty="0" smtClean="0"/>
              <a:t> </a:t>
            </a:r>
            <a:r>
              <a:rPr lang="en-US" sz="1200" b="1" baseline="0" dirty="0" smtClean="0"/>
              <a:t>After</a:t>
            </a:r>
            <a:r>
              <a:rPr lang="en-US" sz="1200" b="0" baseline="0" dirty="0" smtClean="0"/>
              <a:t>.</a:t>
            </a:r>
          </a:p>
          <a:p>
            <a:pPr marL="228600" indent="-228600">
              <a:buFont typeface="+mj-lt"/>
              <a:buAutoNum type="arabicPeriod"/>
            </a:pPr>
            <a:r>
              <a:rPr lang="en-US" sz="1200" dirty="0" smtClean="0"/>
              <a:t>Select</a:t>
            </a:r>
            <a:r>
              <a:rPr lang="en-US" sz="1200" baseline="0" dirty="0" smtClean="0"/>
              <a:t> the graphic, and then click one of the arrows on the left border. In the </a:t>
            </a:r>
            <a:r>
              <a:rPr lang="en-US" sz="1200" b="1" baseline="0" dirty="0" smtClean="0"/>
              <a:t>Type your text here </a:t>
            </a:r>
            <a:r>
              <a:rPr lang="en-US" sz="1200" baseline="0" dirty="0" smtClean="0"/>
              <a:t>dialog box, enter text for the topic headings and bullet points. (</a:t>
            </a:r>
            <a:r>
              <a:rPr lang="en-US" sz="1200" b="0" baseline="0" dirty="0" smtClean="0"/>
              <a:t>Note: To create a bulleted list below the new, fourth “topic” rectangle, select the topic heading text box in the </a:t>
            </a:r>
            <a:r>
              <a:rPr lang="en-US" sz="1200" b="1" baseline="0" dirty="0" smtClean="0"/>
              <a:t>Type your text here </a:t>
            </a:r>
            <a:r>
              <a:rPr lang="en-US" sz="1200" b="0" baseline="0" dirty="0" smtClean="0"/>
              <a:t>dialog box, and then under </a:t>
            </a:r>
            <a:r>
              <a:rPr lang="en-US" sz="1200" b="1" baseline="0" dirty="0" smtClean="0"/>
              <a:t>SmartArt</a:t>
            </a:r>
            <a:r>
              <a:rPr lang="en-US" sz="1200" b="0" baseline="0" dirty="0" smtClean="0"/>
              <a:t> </a:t>
            </a:r>
            <a:r>
              <a:rPr lang="en-US" sz="1200" b="1" baseline="0" dirty="0" smtClean="0"/>
              <a:t>Tools</a:t>
            </a:r>
            <a:r>
              <a:rPr lang="en-US" sz="1200" b="0" baseline="0" dirty="0" smtClean="0"/>
              <a:t>, on the </a:t>
            </a:r>
            <a:r>
              <a:rPr lang="en-US" sz="1200" b="1" baseline="0" dirty="0" smtClean="0"/>
              <a:t>Design</a:t>
            </a:r>
            <a:r>
              <a:rPr lang="en-US" sz="1200" b="0" baseline="0" dirty="0" smtClean="0"/>
              <a:t> tab, in the </a:t>
            </a:r>
            <a:r>
              <a:rPr lang="en-US" sz="1200" b="1" baseline="0" dirty="0" smtClean="0"/>
              <a:t>Create</a:t>
            </a:r>
            <a:r>
              <a:rPr lang="en-US" sz="1200" b="0" baseline="0" dirty="0" smtClean="0"/>
              <a:t> </a:t>
            </a:r>
            <a:r>
              <a:rPr lang="en-US" sz="1200" b="1" baseline="0" dirty="0" smtClean="0"/>
              <a:t>Graphic</a:t>
            </a:r>
            <a:r>
              <a:rPr lang="en-US" sz="1200" b="0" baseline="0" dirty="0" smtClean="0"/>
              <a:t> group, click </a:t>
            </a:r>
            <a:r>
              <a:rPr lang="en-US" sz="1200" b="1" baseline="0" dirty="0" smtClean="0"/>
              <a:t>Add</a:t>
            </a:r>
            <a:r>
              <a:rPr lang="en-US" sz="1200" b="0" baseline="0" dirty="0" smtClean="0"/>
              <a:t> </a:t>
            </a:r>
            <a:r>
              <a:rPr lang="en-US" sz="1200" b="1" baseline="0" dirty="0" smtClean="0"/>
              <a:t>Bullet</a:t>
            </a:r>
            <a:r>
              <a:rPr lang="en-US" sz="1200" b="0" baseline="0" dirty="0" smtClean="0"/>
              <a:t>. Enter text into the new bullet text box. Repeat the process to add a second bullet.)</a:t>
            </a:r>
          </a:p>
          <a:p>
            <a:pPr marL="228600" indent="-228600">
              <a:buFont typeface="+mj-lt"/>
              <a:buAutoNum type="arabicPeriod"/>
            </a:pPr>
            <a:r>
              <a:rPr lang="en-US" sz="1200" b="0" baseline="0" dirty="0" smtClean="0"/>
              <a:t>Select the graphic. Under </a:t>
            </a:r>
            <a:r>
              <a:rPr lang="en-US" sz="1200" b="1" baseline="0" dirty="0" smtClean="0"/>
              <a:t>SmartArt Tools</a:t>
            </a:r>
            <a:r>
              <a:rPr lang="en-US" sz="1200" b="0" baseline="0" dirty="0" smtClean="0"/>
              <a:t>, on the </a:t>
            </a:r>
            <a:r>
              <a:rPr lang="en-US" sz="1200" b="1" baseline="0" dirty="0" smtClean="0"/>
              <a:t>Format</a:t>
            </a:r>
            <a:r>
              <a:rPr lang="en-US" sz="1200" b="0" baseline="0" dirty="0" smtClean="0"/>
              <a:t> tab, click </a:t>
            </a:r>
            <a:r>
              <a:rPr lang="en-US" sz="1200" b="1" baseline="0" dirty="0" smtClean="0"/>
              <a:t>Size</a:t>
            </a:r>
            <a:r>
              <a:rPr lang="en-US" sz="1200" b="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Height</a:t>
            </a:r>
            <a:r>
              <a:rPr lang="en-US" sz="1200" b="0" baseline="0" dirty="0" smtClean="0"/>
              <a:t> box, enter </a:t>
            </a:r>
            <a:r>
              <a:rPr lang="en-US" sz="1200" b="1" baseline="0" dirty="0" smtClean="0"/>
              <a:t>4.44”</a:t>
            </a:r>
            <a:r>
              <a:rPr lang="en-US" sz="1200" b="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Width</a:t>
            </a:r>
            <a:r>
              <a:rPr lang="en-US" sz="1200" b="0" baseline="0" dirty="0" smtClean="0"/>
              <a:t> box, enter </a:t>
            </a:r>
            <a:r>
              <a:rPr lang="en-US" sz="1200" b="1" baseline="0" dirty="0" smtClean="0"/>
              <a:t>9.47”</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6"/>
              <a:tabLst/>
              <a:defRPr/>
            </a:pPr>
            <a:r>
              <a:rPr lang="en-US" sz="1200" b="0" baseline="0" dirty="0" smtClean="0"/>
              <a:t>Under </a:t>
            </a:r>
            <a:r>
              <a:rPr lang="en-US" sz="1200" b="1" baseline="0" dirty="0" smtClean="0"/>
              <a:t>SmartArt Tools</a:t>
            </a:r>
            <a:r>
              <a:rPr lang="en-US" sz="1200" b="0" baseline="0" dirty="0" smtClean="0"/>
              <a:t>, on the </a:t>
            </a:r>
            <a:r>
              <a:rPr lang="en-US" sz="1200" b="1" baseline="0" dirty="0" smtClean="0"/>
              <a:t>Format</a:t>
            </a:r>
            <a:r>
              <a:rPr lang="en-US" sz="1200" b="0" baseline="0" dirty="0" smtClean="0"/>
              <a:t> tab, click </a:t>
            </a:r>
            <a:r>
              <a:rPr lang="en-US" sz="1200" b="1" baseline="0" dirty="0" smtClean="0"/>
              <a:t>Arrange</a:t>
            </a:r>
            <a:r>
              <a:rPr lang="en-US" sz="1200" b="0" baseline="0" dirty="0" smtClean="0"/>
              <a:t>, click </a:t>
            </a:r>
            <a:r>
              <a:rPr lang="en-US" sz="1200" b="1" baseline="0" dirty="0" smtClean="0"/>
              <a:t>Align</a:t>
            </a:r>
            <a:r>
              <a:rPr lang="en-US" sz="1200" b="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Click </a:t>
            </a:r>
            <a:r>
              <a:rPr lang="en-US" sz="1200" b="1" baseline="0" dirty="0" smtClean="0"/>
              <a:t>Align to Slide</a:t>
            </a:r>
            <a:r>
              <a:rPr lang="en-US" sz="1200" b="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Click </a:t>
            </a:r>
            <a:r>
              <a:rPr lang="en-US" sz="1200" b="1" baseline="0" dirty="0" smtClean="0"/>
              <a:t>Align Middle</a:t>
            </a:r>
            <a:r>
              <a:rPr lang="en-US" sz="1200" b="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Click </a:t>
            </a:r>
            <a:r>
              <a:rPr lang="en-US" sz="1200" b="1" baseline="0" dirty="0" smtClean="0"/>
              <a:t>Align Center</a:t>
            </a:r>
            <a:r>
              <a:rPr lang="en-US" sz="1200" b="0" baseline="0" dirty="0" smtClean="0"/>
              <a:t>. </a:t>
            </a:r>
          </a:p>
          <a:p>
            <a:pPr marL="228600" indent="-228600">
              <a:buFont typeface="+mj-lt"/>
              <a:buAutoNum type="arabicPeriod" startAt="7"/>
            </a:pPr>
            <a:r>
              <a:rPr lang="en-US" sz="1200" dirty="0" smtClean="0"/>
              <a:t>On the slide, select</a:t>
            </a:r>
            <a:r>
              <a:rPr lang="en-US" sz="1200" baseline="0" dirty="0" smtClean="0"/>
              <a:t> the graphic. On the </a:t>
            </a:r>
            <a:r>
              <a:rPr lang="en-US" sz="1200" b="1" baseline="0" dirty="0" smtClean="0"/>
              <a:t>Design</a:t>
            </a:r>
            <a:r>
              <a:rPr lang="en-US" sz="1200" baseline="0" dirty="0" smtClean="0"/>
              <a:t> tab, in the </a:t>
            </a:r>
            <a:r>
              <a:rPr lang="en-US" sz="1200" b="1" baseline="0" dirty="0" smtClean="0"/>
              <a:t>Themes</a:t>
            </a:r>
            <a:r>
              <a:rPr lang="en-US" sz="1200" baseline="0" dirty="0" smtClean="0"/>
              <a:t> group, click </a:t>
            </a:r>
            <a:r>
              <a:rPr lang="en-US" sz="1200" b="1" baseline="0" dirty="0" smtClean="0"/>
              <a:t>Colors</a:t>
            </a:r>
            <a:r>
              <a:rPr lang="en-US" sz="1200" b="0" baseline="0" dirty="0" smtClean="0"/>
              <a:t>,</a:t>
            </a:r>
            <a:r>
              <a:rPr lang="en-US" sz="1200" b="1" baseline="0" dirty="0" smtClean="0"/>
              <a:t> </a:t>
            </a:r>
            <a:r>
              <a:rPr lang="en-US" sz="1200" b="0" baseline="0" dirty="0" smtClean="0"/>
              <a:t>and then under </a:t>
            </a:r>
            <a:r>
              <a:rPr lang="en-US" sz="1200" b="1" baseline="0" dirty="0" smtClean="0"/>
              <a:t>Built-in</a:t>
            </a:r>
            <a:r>
              <a:rPr lang="en-US" sz="1200" b="0" baseline="0" dirty="0" smtClean="0"/>
              <a:t> click </a:t>
            </a:r>
            <a:r>
              <a:rPr lang="en-US" sz="1200" b="1" baseline="0" dirty="0" smtClean="0"/>
              <a:t>Technic</a:t>
            </a:r>
            <a:r>
              <a:rPr lang="en-US" sz="1200" b="0" baseline="0" dirty="0" smtClean="0"/>
              <a:t>.</a:t>
            </a:r>
            <a:r>
              <a:rPr lang="en-US" sz="1200" b="1" baseline="0" dirty="0" smtClean="0"/>
              <a:t> </a:t>
            </a:r>
            <a:r>
              <a:rPr lang="en-US" sz="1200" b="0" baseline="0" dirty="0" smtClean="0"/>
              <a:t>(</a:t>
            </a:r>
            <a:r>
              <a:rPr lang="en-US" dirty="0" smtClean="0"/>
              <a:t>Note: if this action is taken in a PowerPoint presentation containing more than one slide, the color scheme will be applied to all of the slides.)</a:t>
            </a:r>
            <a:endParaRPr lang="en-US" sz="1200" kern="1200" baseline="0" dirty="0" smtClean="0">
              <a:solidFill>
                <a:schemeClr val="tx1"/>
              </a:solidFill>
              <a:latin typeface="+mn-lt"/>
              <a:ea typeface="+mn-ea"/>
              <a:cs typeface="+mn-cs"/>
            </a:endParaRPr>
          </a:p>
          <a:p>
            <a:pPr marL="228600" indent="-228600">
              <a:buFont typeface="+mj-lt"/>
              <a:buAutoNum type="arabicPeriod" startAt="7"/>
            </a:pPr>
            <a:r>
              <a:rPr lang="en-US" sz="1200" b="0" baseline="0" dirty="0" smtClean="0"/>
              <a:t>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Design</a:t>
            </a:r>
            <a:r>
              <a:rPr lang="en-US" sz="1200" baseline="0" dirty="0" smtClean="0"/>
              <a:t> tab, in the </a:t>
            </a:r>
            <a:r>
              <a:rPr lang="en-US" sz="1200" b="1" baseline="0" dirty="0" smtClean="0"/>
              <a:t>SmartArt</a:t>
            </a:r>
            <a:r>
              <a:rPr lang="en-US" sz="1200" baseline="0" dirty="0" smtClean="0"/>
              <a:t> </a:t>
            </a:r>
            <a:r>
              <a:rPr lang="en-US" sz="1200" b="1" baseline="0" dirty="0" smtClean="0"/>
              <a:t>Styles</a:t>
            </a:r>
            <a:r>
              <a:rPr lang="en-US" sz="1200" baseline="0" dirty="0" smtClean="0"/>
              <a:t> group, do the following:</a:t>
            </a:r>
          </a:p>
          <a:p>
            <a:pPr marL="685800" lvl="1" indent="-228600">
              <a:buFont typeface="Arial" pitchFamily="34" charset="0"/>
              <a:buChar char="•"/>
            </a:pPr>
            <a:r>
              <a:rPr lang="en-US" sz="1200" baseline="0" dirty="0" smtClean="0"/>
              <a:t>Click </a:t>
            </a:r>
            <a:r>
              <a:rPr lang="en-US" sz="1200" b="1" baseline="0" dirty="0" smtClean="0"/>
              <a:t>Change</a:t>
            </a:r>
            <a:r>
              <a:rPr lang="en-US" sz="1200" baseline="0" dirty="0" smtClean="0"/>
              <a:t> </a:t>
            </a:r>
            <a:r>
              <a:rPr lang="en-US" sz="1200" b="1" baseline="0" dirty="0" smtClean="0"/>
              <a:t>Colors</a:t>
            </a:r>
            <a:r>
              <a:rPr lang="en-US" sz="1200" b="0" baseline="0" dirty="0" smtClean="0"/>
              <a:t> and then under </a:t>
            </a:r>
            <a:r>
              <a:rPr lang="en-US" sz="1200" b="1" baseline="0" dirty="0" smtClean="0"/>
              <a:t>Colorful</a:t>
            </a:r>
            <a:r>
              <a:rPr lang="en-US" sz="1200" b="0" baseline="0" dirty="0" smtClean="0"/>
              <a:t> click </a:t>
            </a:r>
            <a:r>
              <a:rPr lang="en-US" sz="1200" b="1" baseline="0" dirty="0" smtClean="0"/>
              <a:t>Colorful Range – Accent Colors 5 to 6 </a:t>
            </a:r>
            <a:r>
              <a:rPr lang="en-US" sz="1200" b="0" baseline="0" dirty="0" smtClean="0"/>
              <a:t>(fifth option from the left).</a:t>
            </a:r>
          </a:p>
          <a:p>
            <a:pPr marL="685800" lvl="1" indent="-228600">
              <a:buFont typeface="Arial" pitchFamily="34" charset="0"/>
              <a:buChar char="•"/>
            </a:pPr>
            <a:r>
              <a:rPr lang="en-US" sz="1200" baseline="0" dirty="0" smtClean="0"/>
              <a:t>Click </a:t>
            </a:r>
            <a:r>
              <a:rPr lang="en-US" sz="1200" b="1" baseline="0" dirty="0" smtClean="0"/>
              <a:t>More</a:t>
            </a:r>
            <a:r>
              <a:rPr lang="en-US" sz="1200" b="0" baseline="0" dirty="0" smtClean="0"/>
              <a:t>, and then under </a:t>
            </a:r>
            <a:r>
              <a:rPr lang="en-US" sz="1200" b="1" baseline="0" dirty="0" smtClean="0"/>
              <a:t>Best Match for Document</a:t>
            </a:r>
            <a:r>
              <a:rPr lang="en-US" sz="1200" b="0" baseline="0" dirty="0" smtClean="0"/>
              <a:t> click </a:t>
            </a:r>
            <a:r>
              <a:rPr lang="en-US" sz="1200" b="1" baseline="0" dirty="0" smtClean="0"/>
              <a:t>Intense Effect </a:t>
            </a:r>
            <a:r>
              <a:rPr lang="en-US" sz="1200" b="0" baseline="0" dirty="0" smtClean="0"/>
              <a:t>(fifth option from the left).</a:t>
            </a:r>
          </a:p>
          <a:p>
            <a:pPr marL="228600" indent="-228600">
              <a:buFont typeface="+mj-lt"/>
              <a:buAutoNum type="arabicPeriod" startAt="7"/>
            </a:pPr>
            <a:r>
              <a:rPr lang="en-US" sz="1200" baseline="0" dirty="0" smtClean="0"/>
              <a:t>Press and hold SHIFT, and then select all four “topic” rectangles. </a:t>
            </a:r>
          </a:p>
          <a:p>
            <a:pPr marL="228600" indent="-228600">
              <a:buFont typeface="+mj-lt"/>
              <a:buAutoNum type="arabicPeriod" startAt="7"/>
            </a:pPr>
            <a:r>
              <a:rPr lang="en-US" sz="1200" b="0" baseline="0" dirty="0" smtClean="0"/>
              <a:t>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Shapes </a:t>
            </a:r>
            <a:r>
              <a:rPr lang="en-US" sz="1200" baseline="0" dirty="0" smtClean="0"/>
              <a:t>group, click </a:t>
            </a:r>
            <a:r>
              <a:rPr lang="en-US" sz="1200" b="1" baseline="0" dirty="0" smtClean="0"/>
              <a:t>Change</a:t>
            </a:r>
            <a:r>
              <a:rPr lang="en-US" sz="1200" baseline="0" dirty="0" smtClean="0"/>
              <a:t> </a:t>
            </a:r>
            <a:r>
              <a:rPr lang="en-US" sz="1200" b="1" baseline="0" dirty="0" smtClean="0"/>
              <a:t>Shape</a:t>
            </a:r>
            <a:r>
              <a:rPr lang="en-US" sz="1200" b="0" baseline="0" dirty="0" smtClean="0"/>
              <a:t>, and then under </a:t>
            </a:r>
            <a:r>
              <a:rPr lang="en-US" sz="1200" b="1" baseline="0" dirty="0" smtClean="0"/>
              <a:t>Rectangles</a:t>
            </a:r>
            <a:r>
              <a:rPr lang="en-US" sz="1200" b="0" baseline="0" dirty="0" smtClean="0"/>
              <a:t> click </a:t>
            </a:r>
            <a:r>
              <a:rPr lang="en-US" sz="1200" b="1" baseline="0" dirty="0" smtClean="0"/>
              <a:t>Round Single Corner Rectangle </a:t>
            </a:r>
            <a:r>
              <a:rPr lang="en-US" sz="1200" b="0" baseline="0" dirty="0" smtClean="0"/>
              <a:t>(seventh option from the left).</a:t>
            </a:r>
          </a:p>
          <a:p>
            <a:pPr marL="228600" indent="-228600">
              <a:buFont typeface="+mj-lt"/>
              <a:buAutoNum type="arabicPeriod" startAt="7"/>
            </a:pPr>
            <a:r>
              <a:rPr lang="en-US" sz="1200" b="0" baseline="0" dirty="0" smtClean="0"/>
              <a:t>On the </a:t>
            </a:r>
            <a:r>
              <a:rPr lang="en-US" sz="1200" b="1" baseline="0" dirty="0" smtClean="0"/>
              <a:t>Home</a:t>
            </a:r>
            <a:r>
              <a:rPr lang="en-US" sz="1200" b="0" baseline="0" dirty="0" smtClean="0"/>
              <a:t> tab, in the </a:t>
            </a:r>
            <a:r>
              <a:rPr lang="en-US" sz="1200" b="1" baseline="0" dirty="0" smtClean="0"/>
              <a:t>Font </a:t>
            </a:r>
            <a:r>
              <a:rPr lang="en-US" sz="1200" b="0" baseline="0" dirty="0" smtClean="0"/>
              <a:t>group, select </a:t>
            </a:r>
            <a:r>
              <a:rPr lang="en-US" sz="1200" b="1" baseline="0" dirty="0" smtClean="0"/>
              <a:t>Gill Sans MT Condensed </a:t>
            </a:r>
            <a:r>
              <a:rPr lang="en-US" sz="1200" b="0" baseline="0" dirty="0" smtClean="0"/>
              <a:t>from the </a:t>
            </a:r>
            <a:r>
              <a:rPr lang="en-US" sz="1200" b="1" baseline="0" dirty="0" smtClean="0"/>
              <a:t>Font</a:t>
            </a:r>
            <a:r>
              <a:rPr lang="en-US" sz="1200" b="0" baseline="0" dirty="0" smtClean="0"/>
              <a:t> list.</a:t>
            </a:r>
          </a:p>
          <a:p>
            <a:pPr marL="228600" indent="-228600">
              <a:buFont typeface="+mj-lt"/>
              <a:buAutoNum type="arabicPeriod" startAt="7"/>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Paragraph</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Align Text Left</a:t>
            </a:r>
            <a:r>
              <a:rPr lang="en-US" sz="1200" kern="1200" dirty="0" smtClean="0">
                <a:solidFill>
                  <a:schemeClr val="tx1"/>
                </a:solidFill>
                <a:latin typeface="+mn-lt"/>
                <a:ea typeface="+mn-ea"/>
                <a:cs typeface="+mn-cs"/>
              </a:rPr>
              <a:t>. </a:t>
            </a:r>
          </a:p>
          <a:p>
            <a:pPr marL="228600" indent="-228600">
              <a:buFont typeface="+mj-lt"/>
              <a:buAutoNum type="arabicPeriod" startAt="7"/>
            </a:pPr>
            <a:r>
              <a:rPr lang="en-US" sz="1200" b="0" baseline="0" dirty="0" smtClean="0"/>
              <a:t>On the </a:t>
            </a:r>
            <a:r>
              <a:rPr lang="en-US" sz="1200" b="1" baseline="0" dirty="0" smtClean="0"/>
              <a:t>Home</a:t>
            </a:r>
            <a:r>
              <a:rPr lang="en-US" sz="1200" b="0" baseline="0" dirty="0" smtClean="0"/>
              <a:t> tab, in the bottom right corner of the </a:t>
            </a:r>
            <a:r>
              <a:rPr lang="en-US" sz="1200" b="1" baseline="0" dirty="0" smtClean="0"/>
              <a:t>Drawing </a:t>
            </a:r>
            <a:r>
              <a:rPr lang="en-US" sz="1200" b="0" baseline="0" dirty="0" smtClean="0"/>
              <a:t>group, click the </a:t>
            </a:r>
            <a:r>
              <a:rPr lang="en-US" sz="1200" b="1" baseline="0" dirty="0" smtClean="0"/>
              <a:t>Format Shape </a:t>
            </a:r>
            <a:r>
              <a:rPr lang="en-US" sz="1200" b="0" baseline="0" dirty="0" smtClean="0"/>
              <a:t>dialog box launcher. In the </a:t>
            </a:r>
            <a:r>
              <a:rPr lang="en-US" sz="1200" b="1" baseline="0" dirty="0" smtClean="0"/>
              <a:t>Format Shape </a:t>
            </a:r>
            <a:r>
              <a:rPr lang="en-US" sz="1200" b="0" baseline="0" dirty="0" smtClean="0"/>
              <a:t>dialog box, in the left pane, click </a:t>
            </a:r>
            <a:r>
              <a:rPr lang="en-US" sz="1200" b="1" baseline="0" dirty="0" smtClean="0"/>
              <a:t>Text Box</a:t>
            </a:r>
            <a:r>
              <a:rPr lang="en-US" sz="1200" b="0" baseline="0" dirty="0" smtClean="0"/>
              <a:t>. In the </a:t>
            </a:r>
            <a:r>
              <a:rPr lang="en-US" sz="1200" b="1" baseline="0" dirty="0" smtClean="0"/>
              <a:t>Text Box </a:t>
            </a:r>
            <a:r>
              <a:rPr lang="en-US" sz="1200" b="0" baseline="0" dirty="0" smtClean="0"/>
              <a:t>pane, under </a:t>
            </a:r>
            <a:r>
              <a:rPr lang="en-US" sz="1200" b="1" baseline="0" dirty="0" smtClean="0"/>
              <a:t>Text layout</a:t>
            </a:r>
            <a:r>
              <a:rPr lang="en-US" sz="1200" b="0" baseline="0" dirty="0" smtClean="0"/>
              <a:t>, in the </a:t>
            </a:r>
            <a:r>
              <a:rPr lang="en-US" sz="1200" b="1" baseline="0" dirty="0" smtClean="0"/>
              <a:t>Vertical alignment </a:t>
            </a:r>
            <a:r>
              <a:rPr lang="en-US" sz="1200" b="0" baseline="0" dirty="0" smtClean="0"/>
              <a:t>list, select </a:t>
            </a:r>
            <a:r>
              <a:rPr lang="en-US" sz="1200" b="1" baseline="0" dirty="0" smtClean="0"/>
              <a:t>Bottom</a:t>
            </a:r>
            <a:r>
              <a:rPr lang="en-US" sz="1200" b="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7"/>
              <a:tabLst/>
              <a:defRPr/>
            </a:pPr>
            <a:r>
              <a:rPr lang="en-US" sz="1200" baseline="0" dirty="0" smtClean="0"/>
              <a:t>Press and hold SHIFT, and then select all four bulleted-list rectangles. </a:t>
            </a:r>
            <a:r>
              <a:rPr lang="en-US" sz="1200" b="0" baseline="0" dirty="0" smtClean="0"/>
              <a:t>On the </a:t>
            </a:r>
            <a:r>
              <a:rPr lang="en-US" sz="1200" b="1" baseline="0" dirty="0" smtClean="0"/>
              <a:t>Home</a:t>
            </a:r>
            <a:r>
              <a:rPr lang="en-US" sz="1200" b="0" baseline="0" dirty="0" smtClean="0"/>
              <a:t> tab, in the </a:t>
            </a:r>
            <a:r>
              <a:rPr lang="en-US" sz="1200" b="1" baseline="0" dirty="0" smtClean="0"/>
              <a:t>Font </a:t>
            </a:r>
            <a:r>
              <a:rPr lang="en-US" sz="1200" b="0" baseline="0" dirty="0" smtClean="0"/>
              <a:t>group, select </a:t>
            </a:r>
            <a:r>
              <a:rPr lang="en-US" sz="1200" b="1" baseline="0" dirty="0" smtClean="0"/>
              <a:t>Gill Sans MT Condensed </a:t>
            </a:r>
            <a:r>
              <a:rPr lang="en-US" sz="1200" b="0" baseline="0" dirty="0" smtClean="0"/>
              <a:t>from the </a:t>
            </a:r>
            <a:r>
              <a:rPr lang="en-US" sz="1200" b="1" baseline="0" dirty="0" smtClean="0"/>
              <a:t>Font</a:t>
            </a:r>
            <a:r>
              <a:rPr lang="en-US" sz="1200" b="0" baseline="0" dirty="0" smtClean="0"/>
              <a:t> list, and then enter </a:t>
            </a:r>
            <a:r>
              <a:rPr lang="en-US" sz="1200" b="1" baseline="0" dirty="0" smtClean="0"/>
              <a:t>22 </a:t>
            </a:r>
            <a:r>
              <a:rPr lang="en-US" sz="1200" b="0" baseline="0" dirty="0" smtClean="0"/>
              <a:t>in the </a:t>
            </a:r>
            <a:r>
              <a:rPr lang="en-US" sz="1200" b="1" baseline="0" dirty="0" smtClean="0"/>
              <a:t>Font Size </a:t>
            </a:r>
            <a:r>
              <a:rPr lang="en-US" sz="1200" b="0" baseline="0" dirty="0" smtClean="0"/>
              <a:t>box.</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7"/>
              <a:tabLst/>
              <a:defRPr/>
            </a:pPr>
            <a:r>
              <a:rPr lang="en-US" sz="1200" b="0" baseline="0" dirty="0" smtClean="0"/>
              <a:t>On the </a:t>
            </a:r>
            <a:r>
              <a:rPr lang="en-US" sz="1200" b="1" baseline="0" dirty="0" smtClean="0"/>
              <a:t>Home</a:t>
            </a:r>
            <a:r>
              <a:rPr lang="en-US" sz="1200" b="0" baseline="0" dirty="0" smtClean="0"/>
              <a:t> tab, in the bottom right corner of the </a:t>
            </a:r>
            <a:r>
              <a:rPr lang="en-US" sz="1200" b="1" baseline="0" dirty="0" smtClean="0"/>
              <a:t>Drawing </a:t>
            </a:r>
            <a:r>
              <a:rPr lang="en-US" sz="1200" b="0" baseline="0" dirty="0" smtClean="0"/>
              <a:t>group, click the </a:t>
            </a:r>
            <a:r>
              <a:rPr lang="en-US" sz="1200" b="1" baseline="0" dirty="0" smtClean="0"/>
              <a:t>Format Shape </a:t>
            </a:r>
            <a:r>
              <a:rPr lang="en-US" sz="1200" b="0" baseline="0" dirty="0" smtClean="0"/>
              <a:t>dialog box launcher. In the </a:t>
            </a:r>
            <a:r>
              <a:rPr lang="en-US" sz="1200" b="1" baseline="0" dirty="0" smtClean="0"/>
              <a:t>Format Shape </a:t>
            </a:r>
            <a:r>
              <a:rPr lang="en-US" sz="1200" b="0" baseline="0" dirty="0" smtClean="0"/>
              <a:t>dialog box, in the left pane, click </a:t>
            </a:r>
            <a:r>
              <a:rPr lang="en-US" sz="1200" b="1" baseline="0" dirty="0" smtClean="0"/>
              <a:t>Text Box</a:t>
            </a:r>
            <a:r>
              <a:rPr lang="en-US" sz="1200" b="0" baseline="0" dirty="0" smtClean="0"/>
              <a:t>. In the </a:t>
            </a:r>
            <a:r>
              <a:rPr lang="en-US" sz="1200" b="1" baseline="0" dirty="0" smtClean="0"/>
              <a:t>Text Box </a:t>
            </a:r>
            <a:r>
              <a:rPr lang="en-US" sz="1200" b="0" baseline="0" dirty="0" smtClean="0"/>
              <a:t>pane, under </a:t>
            </a:r>
            <a:r>
              <a:rPr lang="en-US" sz="1200" b="1" baseline="0" dirty="0" smtClean="0"/>
              <a:t>Internal margin</a:t>
            </a:r>
            <a:r>
              <a:rPr lang="en-US" sz="1200" b="0" baseline="0" dirty="0" smtClean="0"/>
              <a:t>, do the following:</a:t>
            </a:r>
          </a:p>
          <a:p>
            <a:pPr marL="685800" lvl="1" indent="-228600">
              <a:buFont typeface="Arial" pitchFamily="34" charset="0"/>
              <a:buChar char="•"/>
            </a:pPr>
            <a:r>
              <a:rPr lang="en-US" sz="1200" b="0" baseline="0" dirty="0" smtClean="0"/>
              <a:t>In the </a:t>
            </a:r>
            <a:r>
              <a:rPr lang="en-US" sz="1200" b="1" baseline="0" dirty="0" smtClean="0"/>
              <a:t>Left</a:t>
            </a:r>
            <a:r>
              <a:rPr lang="en-US" sz="1200" b="0" baseline="0" dirty="0" smtClean="0"/>
              <a:t> box, enter </a:t>
            </a:r>
            <a:r>
              <a:rPr lang="en-US" sz="1200" b="1" baseline="0" dirty="0" smtClean="0"/>
              <a:t>0.1”</a:t>
            </a:r>
            <a:r>
              <a:rPr lang="en-US" sz="1200" b="0" baseline="0" dirty="0" smtClean="0"/>
              <a:t>.</a:t>
            </a:r>
          </a:p>
          <a:p>
            <a:pPr marL="685800" lvl="1" indent="-228600">
              <a:buFont typeface="Arial" pitchFamily="34" charset="0"/>
              <a:buChar char="•"/>
            </a:pPr>
            <a:r>
              <a:rPr lang="en-US" sz="1200" b="0" baseline="0" dirty="0" smtClean="0"/>
              <a:t>In the </a:t>
            </a:r>
            <a:r>
              <a:rPr lang="en-US" sz="1200" b="1" baseline="0" dirty="0" smtClean="0"/>
              <a:t>Top</a:t>
            </a:r>
            <a:r>
              <a:rPr lang="en-US" sz="1200" b="0" baseline="0" dirty="0" smtClean="0"/>
              <a:t> box, enter </a:t>
            </a:r>
            <a:r>
              <a:rPr lang="en-US" sz="1200" b="1" baseline="0" dirty="0" smtClean="0"/>
              <a:t>0.2”</a:t>
            </a:r>
            <a:r>
              <a:rPr lang="en-US" sz="1200" b="0" baseline="0" dirty="0" smtClean="0"/>
              <a:t>.</a:t>
            </a:r>
          </a:p>
          <a:p>
            <a:pPr marL="685800" lvl="1" indent="-228600">
              <a:buFont typeface="Arial" pitchFamily="34" charset="0"/>
              <a:buChar char="•"/>
            </a:pPr>
            <a:r>
              <a:rPr lang="en-US" sz="1200" b="0" baseline="0" dirty="0" smtClean="0"/>
              <a:t>In the </a:t>
            </a:r>
            <a:r>
              <a:rPr lang="en-US" sz="1200" b="1" baseline="0" dirty="0" smtClean="0"/>
              <a:t>Right</a:t>
            </a:r>
            <a:r>
              <a:rPr lang="en-US" sz="1200" b="0" baseline="0" dirty="0" smtClean="0"/>
              <a:t> box, enter </a:t>
            </a:r>
            <a:r>
              <a:rPr lang="en-US" sz="1200" b="1" baseline="0" dirty="0" smtClean="0"/>
              <a:t>0.1”</a:t>
            </a:r>
            <a:r>
              <a:rPr lang="en-US" sz="1200" b="0" baseline="0" dirty="0" smtClean="0"/>
              <a:t>.</a:t>
            </a:r>
          </a:p>
          <a:p>
            <a:pPr marL="685800" lvl="1" indent="-228600">
              <a:buFont typeface="Arial" pitchFamily="34" charset="0"/>
              <a:buChar char="•"/>
            </a:pPr>
            <a:r>
              <a:rPr lang="en-US" sz="1200" b="0" baseline="0" dirty="0" smtClean="0"/>
              <a:t>In the </a:t>
            </a:r>
            <a:r>
              <a:rPr lang="en-US" sz="1200" b="1" baseline="0" dirty="0" smtClean="0"/>
              <a:t>Bottom</a:t>
            </a:r>
            <a:r>
              <a:rPr lang="en-US" sz="1200" b="0" baseline="0" dirty="0" smtClean="0"/>
              <a:t> box, enter </a:t>
            </a:r>
            <a:r>
              <a:rPr lang="en-US" sz="1200" b="1" baseline="0" dirty="0" smtClean="0"/>
              <a:t>0.1”</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16"/>
              <a:tabLst/>
              <a:defRPr/>
            </a:pPr>
            <a:r>
              <a:rPr lang="en-US" sz="1200" baseline="0" dirty="0" smtClean="0"/>
              <a:t>Select the first bulleted-list rectangle from the left. </a:t>
            </a:r>
            <a:r>
              <a:rPr lang="en-US" sz="1200" b="0" baseline="0" dirty="0" smtClean="0"/>
              <a:t>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Shape Styles </a:t>
            </a:r>
            <a:r>
              <a:rPr lang="en-US" sz="1200" baseline="0" dirty="0" smtClean="0"/>
              <a:t>group, click the arrow next to </a:t>
            </a:r>
            <a:r>
              <a:rPr lang="en-US" sz="1200" b="1" baseline="0" dirty="0" smtClean="0"/>
              <a:t>Shape Fill</a:t>
            </a:r>
            <a:r>
              <a:rPr lang="en-US" sz="1200" b="0" baseline="0" dirty="0" smtClean="0"/>
              <a:t>, point to</a:t>
            </a:r>
            <a:r>
              <a:rPr lang="en-US" sz="1200" b="1" baseline="0" dirty="0" smtClean="0"/>
              <a:t> Gradient</a:t>
            </a:r>
            <a:r>
              <a:rPr lang="en-US" sz="1200" b="0" baseline="0" dirty="0" smtClean="0"/>
              <a:t>, and then click </a:t>
            </a:r>
            <a:r>
              <a:rPr lang="en-US" sz="1200" b="1" baseline="0" dirty="0" smtClean="0"/>
              <a:t>More Gradients</a:t>
            </a:r>
            <a:r>
              <a:rPr lang="en-US" sz="1200" b="0" baseline="0" dirty="0" smtClean="0"/>
              <a:t>. In the </a:t>
            </a:r>
            <a:r>
              <a:rPr lang="en-US" sz="1200" b="1" baseline="0" dirty="0" smtClean="0"/>
              <a:t>Format Shape </a:t>
            </a:r>
            <a:r>
              <a:rPr lang="en-US" sz="1200" b="0" baseline="0" dirty="0" smtClean="0"/>
              <a:t>dialog box, in the left pane, click </a:t>
            </a:r>
            <a:r>
              <a:rPr lang="en-US" sz="1200" b="1" baseline="0" dirty="0" smtClean="0"/>
              <a:t>Fill</a:t>
            </a:r>
            <a:r>
              <a:rPr lang="en-US" sz="1200" b="0" baseline="0" dirty="0" smtClean="0"/>
              <a:t>, select </a:t>
            </a:r>
            <a:r>
              <a:rPr lang="en-US" sz="1200" b="1" baseline="0" dirty="0" smtClean="0"/>
              <a:t>Gradient fill </a:t>
            </a:r>
            <a:r>
              <a:rPr lang="en-US" sz="1200" b="0" baseline="0" dirty="0" smtClean="0"/>
              <a:t>in the </a:t>
            </a:r>
            <a:r>
              <a:rPr lang="en-US" sz="1200" b="1" baseline="0" dirty="0" smtClean="0"/>
              <a:t>Fill </a:t>
            </a:r>
            <a:r>
              <a:rPr lang="en-US" sz="1200" b="0" baseline="0" dirty="0" smtClean="0"/>
              <a:t>pane,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Type </a:t>
            </a:r>
            <a:r>
              <a:rPr lang="en-US" sz="1200" b="0" baseline="0" dirty="0" smtClean="0"/>
              <a:t>list, select </a:t>
            </a:r>
            <a:r>
              <a:rPr lang="en-US" sz="1200" b="1" baseline="0" dirty="0" smtClean="0"/>
              <a:t>Linear</a:t>
            </a:r>
            <a:r>
              <a:rPr lang="en-US" sz="1200" b="0" baseline="0" dirty="0" smtClean="0"/>
              <a:t>.</a:t>
            </a:r>
            <a:r>
              <a:rPr lang="en-US" sz="1200" b="1"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Click the button next to </a:t>
            </a:r>
            <a:r>
              <a:rPr lang="en-US" sz="1200" b="1" baseline="0" dirty="0" smtClean="0"/>
              <a:t>Direction</a:t>
            </a:r>
            <a:r>
              <a:rPr lang="en-US" sz="1200" b="0" baseline="0" dirty="0" smtClean="0"/>
              <a:t>, and then click </a:t>
            </a:r>
            <a:r>
              <a:rPr lang="en-US" sz="1200" b="1" baseline="0" dirty="0" smtClean="0"/>
              <a:t>Linear Down </a:t>
            </a:r>
            <a:r>
              <a:rPr lang="en-US" sz="1200" b="0" baseline="0" dirty="0" smtClean="0"/>
              <a:t>(first row, second option from the left).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two stops appear in the slider.</a:t>
            </a:r>
          </a:p>
          <a:p>
            <a:pPr marL="228600" indent="-228600">
              <a:buFont typeface="+mj-lt"/>
              <a:buAutoNum type="arabicPeriod" startAt="17"/>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225</a:t>
            </a:r>
            <a:r>
              <a:rPr lang="en-US" sz="1200" dirty="0" smtClean="0"/>
              <a:t>, Green: </a:t>
            </a:r>
            <a:r>
              <a:rPr lang="en-US" sz="1200" b="1" baseline="0" dirty="0" smtClean="0"/>
              <a:t>222</a:t>
            </a:r>
            <a:r>
              <a:rPr lang="en-US" sz="1200" dirty="0" smtClean="0"/>
              <a:t>, Blue: </a:t>
            </a:r>
            <a:r>
              <a:rPr lang="en-US" sz="1200" b="1" baseline="0" dirty="0" smtClean="0"/>
              <a:t>215</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0%</a:t>
            </a:r>
            <a:r>
              <a:rPr lang="en-US" sz="1200" b="0" kern="1200" baseline="0" dirty="0" smtClean="0">
                <a:solidFill>
                  <a:schemeClr val="tx1"/>
                </a:solidFill>
                <a:latin typeface="+mn-lt"/>
                <a:ea typeface="+mn-ea"/>
                <a:cs typeface="+mn-cs"/>
              </a:rPr>
              <a:t>.</a:t>
            </a:r>
            <a:endParaRPr lang="en-US" sz="1200" dirty="0" smtClean="0"/>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last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225</a:t>
            </a:r>
            <a:r>
              <a:rPr lang="en-US" sz="1200" dirty="0" smtClean="0"/>
              <a:t>, Green: </a:t>
            </a:r>
            <a:r>
              <a:rPr lang="en-US" sz="1200" b="1" baseline="0" dirty="0" smtClean="0"/>
              <a:t>222</a:t>
            </a:r>
            <a:r>
              <a:rPr lang="en-US" sz="1200" dirty="0" smtClean="0"/>
              <a:t>, Blue: </a:t>
            </a:r>
            <a:r>
              <a:rPr lang="en-US" sz="1200" b="1" baseline="0" dirty="0" smtClean="0"/>
              <a:t>215</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100%</a:t>
            </a:r>
            <a:r>
              <a:rPr lang="en-US" sz="1200" b="0" kern="1200" baseline="0" dirty="0" smtClean="0">
                <a:solidFill>
                  <a:schemeClr val="tx1"/>
                </a:solidFill>
                <a:latin typeface="+mn-lt"/>
                <a:ea typeface="+mn-ea"/>
                <a:cs typeface="+mn-cs"/>
              </a:rPr>
              <a:t>.</a:t>
            </a:r>
            <a:endParaRPr lang="en-US" sz="1200" dirty="0" smtClean="0"/>
          </a:p>
          <a:p>
            <a:pPr marL="228600" lvl="0" indent="-228600">
              <a:buFont typeface="+mj-lt"/>
              <a:buAutoNum type="arabicPeriod" startAt="18"/>
            </a:pPr>
            <a:r>
              <a:rPr lang="en-US" sz="1200" baseline="0" dirty="0" smtClean="0"/>
              <a:t>Select the second bulleted-list rectangle from the left. </a:t>
            </a:r>
            <a:r>
              <a:rPr lang="en-US" sz="1200" b="0" baseline="0" dirty="0" smtClean="0"/>
              <a:t>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Shape Styles </a:t>
            </a:r>
            <a:r>
              <a:rPr lang="en-US" sz="1200" baseline="0" dirty="0" smtClean="0"/>
              <a:t>group, click the arrow next to </a:t>
            </a:r>
            <a:r>
              <a:rPr lang="en-US" sz="1200" b="1" baseline="0" dirty="0" smtClean="0"/>
              <a:t>Shape Fill</a:t>
            </a:r>
            <a:r>
              <a:rPr lang="en-US" sz="1200" b="0" baseline="0" dirty="0" smtClean="0"/>
              <a:t>, point to</a:t>
            </a:r>
            <a:r>
              <a:rPr lang="en-US" sz="1200" b="1" baseline="0" dirty="0" smtClean="0"/>
              <a:t> Gradient</a:t>
            </a:r>
            <a:r>
              <a:rPr lang="en-US" sz="1200" b="0" baseline="0" dirty="0" smtClean="0"/>
              <a:t>, and then click </a:t>
            </a:r>
            <a:r>
              <a:rPr lang="en-US" sz="1200" b="1" baseline="0" dirty="0" smtClean="0"/>
              <a:t>More Gradients</a:t>
            </a:r>
            <a:r>
              <a:rPr lang="en-US" sz="1200" b="0" baseline="0" dirty="0" smtClean="0"/>
              <a:t>. In the </a:t>
            </a:r>
            <a:r>
              <a:rPr lang="en-US" sz="1200" b="1" baseline="0" dirty="0" smtClean="0"/>
              <a:t>Format Shape </a:t>
            </a:r>
            <a:r>
              <a:rPr lang="en-US" sz="1200" b="0" baseline="0" dirty="0" smtClean="0"/>
              <a:t>dialog box, in the left pane, click </a:t>
            </a:r>
            <a:r>
              <a:rPr lang="en-US" sz="1200" b="1" baseline="0" dirty="0" smtClean="0"/>
              <a:t>Fill</a:t>
            </a:r>
            <a:r>
              <a:rPr lang="en-US" sz="1200" b="0" baseline="0" dirty="0" smtClean="0"/>
              <a:t>, select </a:t>
            </a:r>
            <a:r>
              <a:rPr lang="en-US" sz="1200" b="1" baseline="0" dirty="0" smtClean="0"/>
              <a:t>Gradient fill </a:t>
            </a:r>
            <a:r>
              <a:rPr lang="en-US" sz="1200" b="0" baseline="0" dirty="0" smtClean="0"/>
              <a:t>in the </a:t>
            </a:r>
            <a:r>
              <a:rPr lang="en-US" sz="1200" b="1" baseline="0" dirty="0" smtClean="0"/>
              <a:t>Fill </a:t>
            </a:r>
            <a:r>
              <a:rPr lang="en-US" sz="1200" b="0" baseline="0" dirty="0" smtClean="0"/>
              <a:t>pane,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Type </a:t>
            </a:r>
            <a:r>
              <a:rPr lang="en-US" sz="1200" b="0" baseline="0" dirty="0" smtClean="0"/>
              <a:t>list, select </a:t>
            </a:r>
            <a:r>
              <a:rPr lang="en-US" sz="1200" b="1" baseline="0" dirty="0" smtClean="0"/>
              <a:t>Linear</a:t>
            </a:r>
            <a:r>
              <a:rPr lang="en-US" sz="1200" b="0" baseline="0" dirty="0" smtClean="0"/>
              <a:t>.</a:t>
            </a:r>
            <a:r>
              <a:rPr lang="en-US" sz="1200" b="1"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Click the button next to </a:t>
            </a:r>
            <a:r>
              <a:rPr lang="en-US" sz="1200" b="1" baseline="0" dirty="0" smtClean="0"/>
              <a:t>Direction</a:t>
            </a:r>
            <a:r>
              <a:rPr lang="en-US" sz="1200" b="0" baseline="0" dirty="0" smtClean="0"/>
              <a:t>, and then click </a:t>
            </a:r>
            <a:r>
              <a:rPr lang="en-US" sz="1200" b="1" baseline="0" dirty="0" smtClean="0"/>
              <a:t>Linear Down </a:t>
            </a:r>
            <a:r>
              <a:rPr lang="en-US" sz="1200" b="0" baseline="0" dirty="0" smtClean="0"/>
              <a:t>(first row, second option from the left).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two stops appear in the slider.</a:t>
            </a:r>
          </a:p>
          <a:p>
            <a:pPr marL="228600" indent="-228600">
              <a:buFont typeface="+mj-lt"/>
              <a:buAutoNum type="arabicPeriod" startAt="19"/>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222</a:t>
            </a:r>
            <a:r>
              <a:rPr lang="en-US" sz="1200" dirty="0" smtClean="0"/>
              <a:t>, Green: </a:t>
            </a:r>
            <a:r>
              <a:rPr lang="en-US" sz="1200" b="1" baseline="0" dirty="0" smtClean="0"/>
              <a:t>225</a:t>
            </a:r>
            <a:r>
              <a:rPr lang="en-US" sz="1200" dirty="0" smtClean="0"/>
              <a:t>, Blue: </a:t>
            </a:r>
            <a:r>
              <a:rPr lang="en-US" sz="1200" b="1" baseline="0" dirty="0" smtClean="0"/>
              <a:t>219</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0%</a:t>
            </a:r>
            <a:r>
              <a:rPr lang="en-US" sz="1200" b="0" kern="1200" baseline="0" dirty="0" smtClean="0">
                <a:solidFill>
                  <a:schemeClr val="tx1"/>
                </a:solidFill>
                <a:latin typeface="+mn-lt"/>
                <a:ea typeface="+mn-ea"/>
                <a:cs typeface="+mn-cs"/>
              </a:rPr>
              <a:t>.</a:t>
            </a:r>
            <a:endParaRPr lang="en-US" sz="1200" dirty="0" smtClean="0"/>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last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222</a:t>
            </a:r>
            <a:r>
              <a:rPr lang="en-US" sz="1200" dirty="0" smtClean="0"/>
              <a:t>, Green: </a:t>
            </a:r>
            <a:r>
              <a:rPr lang="en-US" sz="1200" b="1" baseline="0" dirty="0" smtClean="0"/>
              <a:t>225</a:t>
            </a:r>
            <a:r>
              <a:rPr lang="en-US" sz="1200" dirty="0" smtClean="0"/>
              <a:t>, Blue: </a:t>
            </a:r>
            <a:r>
              <a:rPr lang="en-US" sz="1200" b="1" baseline="0" dirty="0" smtClean="0"/>
              <a:t>219</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100%</a:t>
            </a:r>
            <a:r>
              <a:rPr lang="en-US" sz="1200" b="0" kern="1200" baseline="0" dirty="0" smtClean="0">
                <a:solidFill>
                  <a:schemeClr val="tx1"/>
                </a:solidFill>
                <a:latin typeface="+mn-lt"/>
                <a:ea typeface="+mn-ea"/>
                <a:cs typeface="+mn-cs"/>
              </a:rPr>
              <a:t>.</a:t>
            </a:r>
            <a:endParaRPr lang="en-US" sz="1200" dirty="0" smtClean="0"/>
          </a:p>
          <a:p>
            <a:pPr marL="228600" lvl="0" indent="-228600">
              <a:buFont typeface="+mj-lt"/>
              <a:buAutoNum type="arabicPeriod" startAt="20"/>
            </a:pPr>
            <a:r>
              <a:rPr lang="en-US" sz="1200" baseline="0" dirty="0" smtClean="0"/>
              <a:t>Select the third bulleted-list rectangle from the left. </a:t>
            </a:r>
            <a:r>
              <a:rPr lang="en-US" sz="1200" b="0" baseline="0" dirty="0" smtClean="0"/>
              <a:t>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Shape Styles </a:t>
            </a:r>
            <a:r>
              <a:rPr lang="en-US" sz="1200" baseline="0" dirty="0" smtClean="0"/>
              <a:t>group, click the arrow next to </a:t>
            </a:r>
            <a:r>
              <a:rPr lang="en-US" sz="1200" b="1" baseline="0" dirty="0" smtClean="0"/>
              <a:t>Shape Fill</a:t>
            </a:r>
            <a:r>
              <a:rPr lang="en-US" sz="1200" b="0" baseline="0" dirty="0" smtClean="0"/>
              <a:t>, point to</a:t>
            </a:r>
            <a:r>
              <a:rPr lang="en-US" sz="1200" b="1" baseline="0" dirty="0" smtClean="0"/>
              <a:t> Gradient</a:t>
            </a:r>
            <a:r>
              <a:rPr lang="en-US" sz="1200" b="0" baseline="0" dirty="0" smtClean="0"/>
              <a:t>, and then click </a:t>
            </a:r>
            <a:r>
              <a:rPr lang="en-US" sz="1200" b="1" baseline="0" dirty="0" smtClean="0"/>
              <a:t>More Gradients</a:t>
            </a:r>
            <a:r>
              <a:rPr lang="en-US" sz="1200" b="0" baseline="0" dirty="0" smtClean="0"/>
              <a:t>. In the </a:t>
            </a:r>
            <a:r>
              <a:rPr lang="en-US" sz="1200" b="1" baseline="0" dirty="0" smtClean="0"/>
              <a:t>Format Shape </a:t>
            </a:r>
            <a:r>
              <a:rPr lang="en-US" sz="1200" b="0" baseline="0" dirty="0" smtClean="0"/>
              <a:t>dialog box, in the left pane, click </a:t>
            </a:r>
            <a:r>
              <a:rPr lang="en-US" sz="1200" b="1" baseline="0" dirty="0" smtClean="0"/>
              <a:t>Fill</a:t>
            </a:r>
            <a:r>
              <a:rPr lang="en-US" sz="1200" b="0" baseline="0" dirty="0" smtClean="0"/>
              <a:t>, select </a:t>
            </a:r>
            <a:r>
              <a:rPr lang="en-US" sz="1200" b="1" baseline="0" dirty="0" smtClean="0"/>
              <a:t>Gradient fill </a:t>
            </a:r>
            <a:r>
              <a:rPr lang="en-US" sz="1200" b="0" baseline="0" dirty="0" smtClean="0"/>
              <a:t>in the </a:t>
            </a:r>
            <a:r>
              <a:rPr lang="en-US" sz="1200" b="1" baseline="0" dirty="0" smtClean="0"/>
              <a:t>Fill </a:t>
            </a:r>
            <a:r>
              <a:rPr lang="en-US" sz="1200" b="0" baseline="0" dirty="0" smtClean="0"/>
              <a:t>pane,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Type </a:t>
            </a:r>
            <a:r>
              <a:rPr lang="en-US" sz="1200" b="0" baseline="0" dirty="0" smtClean="0"/>
              <a:t>list, select </a:t>
            </a:r>
            <a:r>
              <a:rPr lang="en-US" sz="1200" b="1" baseline="0" dirty="0" smtClean="0"/>
              <a:t>Linear</a:t>
            </a:r>
            <a:r>
              <a:rPr lang="en-US" sz="1200" b="0" baseline="0" dirty="0" smtClean="0"/>
              <a:t>.</a:t>
            </a:r>
            <a:r>
              <a:rPr lang="en-US" sz="1200" b="1"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Click the button next to </a:t>
            </a:r>
            <a:r>
              <a:rPr lang="en-US" sz="1200" b="1" baseline="0" dirty="0" smtClean="0"/>
              <a:t>Direction</a:t>
            </a:r>
            <a:r>
              <a:rPr lang="en-US" sz="1200" b="0" baseline="0" dirty="0" smtClean="0"/>
              <a:t>, and then click </a:t>
            </a:r>
            <a:r>
              <a:rPr lang="en-US" sz="1200" b="1" baseline="0" dirty="0" smtClean="0"/>
              <a:t>Linear Down </a:t>
            </a:r>
            <a:r>
              <a:rPr lang="en-US" sz="1200" b="0" baseline="0" dirty="0" smtClean="0"/>
              <a:t>(first row, second option from the left).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two stops appear in the slider.</a:t>
            </a:r>
          </a:p>
          <a:p>
            <a:pPr marL="228600" indent="-228600">
              <a:buFont typeface="+mj-lt"/>
              <a:buAutoNum type="arabicPeriod" startAt="21"/>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a:t>
            </a:r>
            <a:r>
              <a:rPr lang="en-US" sz="1200" b="0" kern="1200" baseline="0" dirty="0" smtClean="0">
                <a:solidFill>
                  <a:schemeClr val="tx1"/>
                </a:solidFill>
                <a:latin typeface="+mn-lt"/>
                <a:ea typeface="+mn-ea"/>
                <a:cs typeface="+mn-cs"/>
              </a:rPr>
              <a:t>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214</a:t>
            </a:r>
            <a:r>
              <a:rPr lang="en-US" sz="1200" dirty="0" smtClean="0"/>
              <a:t>, Green: </a:t>
            </a:r>
            <a:r>
              <a:rPr lang="en-US" sz="1200" b="1" baseline="0" dirty="0" smtClean="0"/>
              <a:t>220</a:t>
            </a:r>
            <a:r>
              <a:rPr lang="en-US" sz="1200" dirty="0" smtClean="0"/>
              <a:t>, Blue: </a:t>
            </a:r>
            <a:r>
              <a:rPr lang="en-US" sz="1200" b="1" baseline="0" dirty="0" smtClean="0"/>
              <a:t>218</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0%</a:t>
            </a:r>
            <a:r>
              <a:rPr lang="en-US" sz="1200" b="0" kern="1200" baseline="0" dirty="0" smtClean="0">
                <a:solidFill>
                  <a:schemeClr val="tx1"/>
                </a:solidFill>
                <a:latin typeface="+mn-lt"/>
                <a:ea typeface="+mn-ea"/>
                <a:cs typeface="+mn-cs"/>
              </a:rPr>
              <a:t>.</a:t>
            </a:r>
            <a:endParaRPr lang="en-US" sz="1200" dirty="0" smtClean="0"/>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a:t>
            </a:r>
            <a:r>
              <a:rPr lang="en-US" sz="1200" b="0" kern="1200" baseline="0" dirty="0" smtClean="0">
                <a:solidFill>
                  <a:schemeClr val="tx1"/>
                </a:solidFill>
                <a:latin typeface="+mn-lt"/>
                <a:ea typeface="+mn-ea"/>
                <a:cs typeface="+mn-cs"/>
              </a:rPr>
              <a:t> last stop in the slider,</a:t>
            </a:r>
            <a:r>
              <a:rPr lang="en-US" sz="1200" b="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214</a:t>
            </a:r>
            <a:r>
              <a:rPr lang="en-US" sz="1200" dirty="0" smtClean="0"/>
              <a:t>, Green: </a:t>
            </a:r>
            <a:r>
              <a:rPr lang="en-US" sz="1200" b="1" baseline="0" dirty="0" smtClean="0"/>
              <a:t>220</a:t>
            </a:r>
            <a:r>
              <a:rPr lang="en-US" sz="1200" dirty="0" smtClean="0"/>
              <a:t>, Blue: </a:t>
            </a:r>
            <a:r>
              <a:rPr lang="en-US" sz="1200" b="1" baseline="0" dirty="0" smtClean="0"/>
              <a:t>218</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100%</a:t>
            </a:r>
            <a:r>
              <a:rPr lang="en-US" sz="1200" b="0" kern="1200" baseline="0" dirty="0" smtClean="0">
                <a:solidFill>
                  <a:schemeClr val="tx1"/>
                </a:solidFill>
                <a:latin typeface="+mn-lt"/>
                <a:ea typeface="+mn-ea"/>
                <a:cs typeface="+mn-cs"/>
              </a:rPr>
              <a:t>.</a:t>
            </a:r>
            <a:endParaRPr lang="en-US" sz="1200" dirty="0" smtClean="0"/>
          </a:p>
          <a:p>
            <a:pPr marL="228600" lvl="0" indent="-228600">
              <a:buFont typeface="+mj-lt"/>
              <a:buAutoNum type="arabicPeriod" startAt="22"/>
            </a:pPr>
            <a:r>
              <a:rPr lang="en-US" sz="1200" baseline="0" dirty="0" smtClean="0"/>
              <a:t>Select the fourth bulleted-list rectangle from the left. </a:t>
            </a:r>
            <a:r>
              <a:rPr lang="en-US" sz="1200" b="0" baseline="0" dirty="0" smtClean="0"/>
              <a:t>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Shape Styles </a:t>
            </a:r>
            <a:r>
              <a:rPr lang="en-US" sz="1200" baseline="0" dirty="0" smtClean="0"/>
              <a:t>group, click the arrow next to </a:t>
            </a:r>
            <a:r>
              <a:rPr lang="en-US" sz="1200" b="1" baseline="0" dirty="0" smtClean="0"/>
              <a:t>Shape Fill</a:t>
            </a:r>
            <a:r>
              <a:rPr lang="en-US" sz="1200" b="0" baseline="0" dirty="0" smtClean="0"/>
              <a:t>, point to</a:t>
            </a:r>
            <a:r>
              <a:rPr lang="en-US" sz="1200" b="1" baseline="0" dirty="0" smtClean="0"/>
              <a:t> Gradient</a:t>
            </a:r>
            <a:r>
              <a:rPr lang="en-US" sz="1200" b="0" baseline="0" dirty="0" smtClean="0"/>
              <a:t>, and then click </a:t>
            </a:r>
            <a:r>
              <a:rPr lang="en-US" sz="1200" b="1" baseline="0" dirty="0" smtClean="0"/>
              <a:t>More Gradients</a:t>
            </a:r>
            <a:r>
              <a:rPr lang="en-US" sz="1200" b="0" baseline="0" dirty="0" smtClean="0"/>
              <a:t>. In the </a:t>
            </a:r>
            <a:r>
              <a:rPr lang="en-US" sz="1200" b="1" baseline="0" dirty="0" smtClean="0"/>
              <a:t>Format Shape </a:t>
            </a:r>
            <a:r>
              <a:rPr lang="en-US" sz="1200" b="0" baseline="0" dirty="0" smtClean="0"/>
              <a:t>dialog box, in the left pane, click </a:t>
            </a:r>
            <a:r>
              <a:rPr lang="en-US" sz="1200" b="1" baseline="0" dirty="0" smtClean="0"/>
              <a:t>Fill</a:t>
            </a:r>
            <a:r>
              <a:rPr lang="en-US" sz="1200" b="0" baseline="0" dirty="0" smtClean="0"/>
              <a:t>, select </a:t>
            </a:r>
            <a:r>
              <a:rPr lang="en-US" sz="1200" b="1" baseline="0" dirty="0" smtClean="0"/>
              <a:t>Gradient fill </a:t>
            </a:r>
            <a:r>
              <a:rPr lang="en-US" sz="1200" b="0" baseline="0" dirty="0" smtClean="0"/>
              <a:t>in the </a:t>
            </a:r>
            <a:r>
              <a:rPr lang="en-US" sz="1200" b="1" baseline="0" dirty="0" smtClean="0"/>
              <a:t>Fill </a:t>
            </a:r>
            <a:r>
              <a:rPr lang="en-US" sz="1200" b="0" baseline="0" dirty="0" smtClean="0"/>
              <a:t>pane,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Type </a:t>
            </a:r>
            <a:r>
              <a:rPr lang="en-US" sz="1200" b="0" baseline="0" dirty="0" smtClean="0"/>
              <a:t>list, select </a:t>
            </a:r>
            <a:r>
              <a:rPr lang="en-US" sz="1200" b="1" baseline="0" dirty="0" smtClean="0"/>
              <a:t>Linear</a:t>
            </a:r>
            <a:r>
              <a:rPr lang="en-US" sz="1200" b="0" baseline="0" dirty="0" smtClean="0"/>
              <a:t>.</a:t>
            </a:r>
            <a:r>
              <a:rPr lang="en-US" sz="1200" b="1"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Click the button next to </a:t>
            </a:r>
            <a:r>
              <a:rPr lang="en-US" sz="1200" b="1" baseline="0" dirty="0" smtClean="0"/>
              <a:t>Direction</a:t>
            </a:r>
            <a:r>
              <a:rPr lang="en-US" sz="1200" b="0" baseline="0" dirty="0" smtClean="0"/>
              <a:t>, and then click </a:t>
            </a:r>
            <a:r>
              <a:rPr lang="en-US" sz="1200" b="1" baseline="0" dirty="0" smtClean="0"/>
              <a:t>Linear Down </a:t>
            </a:r>
            <a:r>
              <a:rPr lang="en-US" sz="1200" b="0" baseline="0" dirty="0" smtClean="0"/>
              <a:t>(first row, second option from the left).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two stops appear in the slider.</a:t>
            </a:r>
          </a:p>
          <a:p>
            <a:pPr marL="228600" indent="-228600">
              <a:buFont typeface="+mj-lt"/>
              <a:buAutoNum type="arabicPeriod" startAt="23"/>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216</a:t>
            </a:r>
            <a:r>
              <a:rPr lang="en-US" sz="1200" dirty="0" smtClean="0"/>
              <a:t>, Green: </a:t>
            </a:r>
            <a:r>
              <a:rPr lang="en-US" sz="1200" b="1" baseline="0" dirty="0" smtClean="0"/>
              <a:t>217</a:t>
            </a:r>
            <a:r>
              <a:rPr lang="en-US" sz="1200" dirty="0" smtClean="0"/>
              <a:t>, Blue: </a:t>
            </a:r>
            <a:r>
              <a:rPr lang="en-US" sz="1200" b="1" baseline="0" dirty="0" smtClean="0"/>
              <a:t>218</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0%</a:t>
            </a:r>
            <a:r>
              <a:rPr lang="en-US" sz="1200" b="0" kern="1200" baseline="0" dirty="0" smtClean="0">
                <a:solidFill>
                  <a:schemeClr val="tx1"/>
                </a:solidFill>
                <a:latin typeface="+mn-lt"/>
                <a:ea typeface="+mn-ea"/>
                <a:cs typeface="+mn-cs"/>
              </a:rPr>
              <a:t>.</a:t>
            </a:r>
            <a:endParaRPr lang="en-US" sz="1200" dirty="0" smtClean="0"/>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last stop in the slider, </a:t>
            </a:r>
            <a:r>
              <a:rPr lang="en-US" sz="1200" kern="1200" dirty="0" smtClean="0">
                <a:solidFill>
                  <a:schemeClr val="tx1"/>
                </a:solidFill>
                <a:latin typeface="+mn-lt"/>
                <a:ea typeface="+mn-ea"/>
                <a:cs typeface="+mn-cs"/>
              </a:rPr>
              <a:t>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216</a:t>
            </a:r>
            <a:r>
              <a:rPr lang="en-US" sz="1200" dirty="0" smtClean="0"/>
              <a:t>, Green: </a:t>
            </a:r>
            <a:r>
              <a:rPr lang="en-US" sz="1200" b="1" baseline="0" dirty="0" smtClean="0"/>
              <a:t>217</a:t>
            </a:r>
            <a:r>
              <a:rPr lang="en-US" sz="1200" dirty="0" smtClean="0"/>
              <a:t>, Blue: </a:t>
            </a:r>
            <a:r>
              <a:rPr lang="en-US" sz="1200" b="1" baseline="0" dirty="0" smtClean="0"/>
              <a:t>218</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100%</a:t>
            </a:r>
            <a:r>
              <a:rPr lang="en-US" sz="1200" b="0" kern="1200" baseline="0" dirty="0" smtClean="0">
                <a:solidFill>
                  <a:schemeClr val="tx1"/>
                </a:solidFill>
                <a:latin typeface="+mn-lt"/>
                <a:ea typeface="+mn-ea"/>
                <a:cs typeface="+mn-cs"/>
              </a:rPr>
              <a:t>.</a:t>
            </a:r>
            <a:endParaRPr lang="en-US" sz="1200" dirty="0" smtClean="0"/>
          </a:p>
          <a:p>
            <a:pPr marL="1257300" marR="0" lvl="2" indent="-342900" algn="l" defTabSz="914400" rtl="0" eaLnBrk="1" fontAlgn="auto" latinLnBrk="0" hangingPunct="1">
              <a:lnSpc>
                <a:spcPct val="100000"/>
              </a:lnSpc>
              <a:spcBef>
                <a:spcPts val="0"/>
              </a:spcBef>
              <a:spcAft>
                <a:spcPts val="0"/>
              </a:spcAft>
              <a:buClrTx/>
              <a:buSzTx/>
              <a:buFont typeface="+mj-lt"/>
              <a:buNone/>
              <a:tabLst/>
              <a:defRPr/>
            </a:pPr>
            <a:endParaRPr lang="en-US" sz="1200" b="0" baseline="0" dirty="0" smtClean="0"/>
          </a:p>
          <a:p>
            <a:endParaRPr lang="en-US" sz="1200" dirty="0" smtClean="0"/>
          </a:p>
          <a:p>
            <a:r>
              <a:rPr lang="en-US" sz="1200" dirty="0" smtClean="0"/>
              <a:t>To reproduce</a:t>
            </a:r>
            <a:r>
              <a:rPr lang="en-US" sz="1200" baseline="0" dirty="0" smtClean="0"/>
              <a:t> the animation effects on this slide, do the following:</a:t>
            </a:r>
            <a:endParaRPr lang="en-US" sz="1200" dirty="0" smtClean="0"/>
          </a:p>
          <a:p>
            <a:pPr marL="228600" indent="-228600">
              <a:buFont typeface="+mj-lt"/>
              <a:buAutoNum type="arabicPeriod"/>
            </a:pPr>
            <a:r>
              <a:rPr lang="en-US" sz="1200" baseline="0" dirty="0" smtClean="0"/>
              <a:t>On the slide, select the graphic. On the </a:t>
            </a:r>
            <a:r>
              <a:rPr lang="en-US" sz="1200" b="1" baseline="0" dirty="0" smtClean="0"/>
              <a:t>Animations</a:t>
            </a:r>
            <a:r>
              <a:rPr lang="en-US" sz="1200" baseline="0" dirty="0" smtClean="0"/>
              <a:t> tab, in the </a:t>
            </a:r>
            <a:r>
              <a:rPr lang="en-US" sz="1200" b="1" baseline="0" dirty="0" smtClean="0"/>
              <a:t>Advanced Animation </a:t>
            </a:r>
            <a:r>
              <a:rPr lang="en-US" sz="1200" baseline="0" dirty="0" smtClean="0"/>
              <a:t>group, click add </a:t>
            </a:r>
            <a:r>
              <a:rPr lang="en-US" sz="1200" b="1" baseline="0" dirty="0" smtClean="0"/>
              <a:t>Animation</a:t>
            </a:r>
            <a:r>
              <a:rPr lang="en-US" sz="1200" baseline="0" dirty="0" smtClean="0"/>
              <a:t>,  and then click </a:t>
            </a:r>
            <a:r>
              <a:rPr lang="en-US" sz="1200" b="1" baseline="0" dirty="0" smtClean="0"/>
              <a:t>More Entrance Effects</a:t>
            </a:r>
            <a:r>
              <a:rPr lang="en-US" sz="1200" baseline="0" dirty="0" smtClean="0"/>
              <a:t>. </a:t>
            </a:r>
            <a:r>
              <a:rPr lang="en-US" sz="1200" b="0" baseline="0" dirty="0" smtClean="0"/>
              <a:t>In the </a:t>
            </a:r>
            <a:r>
              <a:rPr lang="en-US" sz="1200" b="1" baseline="0" dirty="0" smtClean="0"/>
              <a:t>Add Entrance Effect </a:t>
            </a:r>
            <a:r>
              <a:rPr lang="en-US" sz="1200" b="0" baseline="0" dirty="0" smtClean="0"/>
              <a:t>dialog box, under </a:t>
            </a:r>
            <a:r>
              <a:rPr lang="en-US" sz="1200" b="1" baseline="0" dirty="0" smtClean="0"/>
              <a:t>Basic</a:t>
            </a:r>
            <a:r>
              <a:rPr lang="en-US" sz="1200" b="0" baseline="0" dirty="0" smtClean="0"/>
              <a:t>, click </a:t>
            </a:r>
            <a:r>
              <a:rPr lang="en-US" sz="1200" b="1" baseline="0" dirty="0" smtClean="0"/>
              <a:t>Peek In</a:t>
            </a:r>
            <a:r>
              <a:rPr lang="en-US" sz="1200" b="0" baseline="0" dirty="0" smtClean="0"/>
              <a:t>, and then click </a:t>
            </a:r>
            <a:r>
              <a:rPr lang="en-US" sz="1200" b="1" baseline="0" dirty="0" smtClean="0"/>
              <a:t>OK</a:t>
            </a:r>
            <a:r>
              <a:rPr lang="en-US" sz="1200" baseline="0" dirty="0" smtClean="0"/>
              <a:t>.</a:t>
            </a:r>
          </a:p>
          <a:p>
            <a:pPr marL="228600" indent="-228600">
              <a:buFont typeface="+mj-lt"/>
              <a:buAutoNum type="arabicPeriod"/>
            </a:pPr>
            <a:r>
              <a:rPr lang="en-US" sz="1200" baseline="0" dirty="0" smtClean="0"/>
              <a:t>Also on the </a:t>
            </a:r>
            <a:r>
              <a:rPr lang="en-US" sz="1200" b="1" baseline="0" dirty="0" smtClean="0"/>
              <a:t>Animations</a:t>
            </a:r>
            <a:r>
              <a:rPr lang="en-US" sz="1200" baseline="0" dirty="0" smtClean="0"/>
              <a:t> tab, in the </a:t>
            </a:r>
            <a:r>
              <a:rPr lang="en-US" sz="1200" b="1" baseline="0" dirty="0" smtClean="0"/>
              <a:t>Timing</a:t>
            </a:r>
            <a:r>
              <a:rPr lang="en-US" sz="1200" baseline="0" dirty="0" smtClean="0"/>
              <a:t> group, in the </a:t>
            </a:r>
            <a:r>
              <a:rPr lang="en-US" sz="1200" b="1" baseline="0" dirty="0" smtClean="0"/>
              <a:t>Duration</a:t>
            </a:r>
            <a:r>
              <a:rPr lang="en-US" sz="1200" baseline="0" dirty="0" smtClean="0"/>
              <a:t> box, enter </a:t>
            </a:r>
            <a:r>
              <a:rPr lang="en-US" sz="1200" b="1" baseline="0" dirty="0" smtClean="0"/>
              <a:t>1.00 seconds</a:t>
            </a:r>
            <a:r>
              <a:rPr lang="en-US" sz="1200" baseline="0" dirty="0" smtClean="0"/>
              <a:t>.</a:t>
            </a:r>
          </a:p>
          <a:p>
            <a:pPr marL="228600" indent="-228600">
              <a:buFont typeface="+mj-lt"/>
              <a:buAutoNum type="arabicPeriod"/>
            </a:pPr>
            <a:r>
              <a:rPr lang="en-US" sz="1200" baseline="0" dirty="0" smtClean="0"/>
              <a:t>Also on the </a:t>
            </a:r>
            <a:r>
              <a:rPr lang="en-US" sz="1200" b="1" baseline="0" dirty="0" smtClean="0"/>
              <a:t>Animations</a:t>
            </a:r>
            <a:r>
              <a:rPr lang="en-US" sz="1200" baseline="0" dirty="0" smtClean="0"/>
              <a:t> tab, in the </a:t>
            </a:r>
            <a:r>
              <a:rPr lang="en-US" sz="1200" b="1" baseline="0" dirty="0" smtClean="0"/>
              <a:t>Animation</a:t>
            </a:r>
            <a:r>
              <a:rPr lang="en-US" sz="1200" baseline="0" dirty="0" smtClean="0"/>
              <a:t> group, click </a:t>
            </a:r>
            <a:r>
              <a:rPr lang="en-US" sz="1200" b="1" baseline="0" dirty="0" smtClean="0"/>
              <a:t>Effect Options</a:t>
            </a:r>
            <a:r>
              <a:rPr lang="en-US" sz="120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Under </a:t>
            </a:r>
            <a:r>
              <a:rPr lang="en-US" sz="1200" b="1" baseline="0" dirty="0" smtClean="0"/>
              <a:t>Direction</a:t>
            </a:r>
            <a:r>
              <a:rPr lang="en-US" sz="1200" baseline="0" dirty="0" smtClean="0"/>
              <a:t>, select </a:t>
            </a:r>
            <a:r>
              <a:rPr lang="en-US" sz="1200" b="1" baseline="0" dirty="0" smtClean="0"/>
              <a:t>From Bottom</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Under </a:t>
            </a:r>
            <a:r>
              <a:rPr lang="en-US" sz="1200" b="1" baseline="0" dirty="0" smtClean="0"/>
              <a:t>Sequence</a:t>
            </a:r>
            <a:r>
              <a:rPr lang="en-US" sz="1200" baseline="0" dirty="0" smtClean="0"/>
              <a:t>, select </a:t>
            </a:r>
            <a:r>
              <a:rPr lang="en-US" sz="1200" b="1" baseline="0" dirty="0" smtClean="0"/>
              <a:t>One by One</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on the </a:t>
            </a:r>
            <a:r>
              <a:rPr lang="en-US" sz="1200" b="1" baseline="0" dirty="0" smtClean="0"/>
              <a:t>Animations</a:t>
            </a:r>
            <a:r>
              <a:rPr lang="en-US" sz="1200" baseline="0" dirty="0" smtClean="0"/>
              <a:t> tab, in the </a:t>
            </a:r>
            <a:r>
              <a:rPr lang="en-US" sz="1200" b="1" baseline="0" dirty="0" smtClean="0"/>
              <a:t>Advanced Animation </a:t>
            </a:r>
            <a:r>
              <a:rPr lang="en-US" sz="1200" baseline="0" dirty="0" smtClean="0"/>
              <a:t>group, click </a:t>
            </a:r>
            <a:r>
              <a:rPr lang="en-US" sz="1200" b="1" baseline="0" dirty="0" smtClean="0"/>
              <a:t>Animation Pane</a:t>
            </a:r>
            <a:r>
              <a:rPr lang="en-US" sz="1200" baseline="0" dirty="0" smtClean="0"/>
              <a:t>. In the </a:t>
            </a:r>
            <a:r>
              <a:rPr lang="en-US" sz="1200" b="1" baseline="0" dirty="0" smtClean="0"/>
              <a:t>Animation Pane</a:t>
            </a:r>
            <a:r>
              <a:rPr lang="en-US" sz="1200" baseline="0" dirty="0" smtClean="0"/>
              <a:t>, click the double arrow under the animation effect to expand the contents of the list of effects.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a:t>
            </a:r>
            <a:r>
              <a:rPr lang="en-US" sz="1200" baseline="0" dirty="0" smtClean="0"/>
              <a:t> </a:t>
            </a:r>
            <a:r>
              <a:rPr lang="en-US" sz="1200" b="1" baseline="0" dirty="0" smtClean="0"/>
              <a:t>Pane</a:t>
            </a:r>
            <a:r>
              <a:rPr lang="en-US" sz="1200" baseline="0" dirty="0" smtClean="0"/>
              <a:t>, s</a:t>
            </a:r>
            <a:r>
              <a:rPr lang="en-US" sz="1200" dirty="0" smtClean="0"/>
              <a:t>elect the first animation effect.</a:t>
            </a:r>
            <a:r>
              <a:rPr lang="en-US" sz="1200" baseline="0" dirty="0" smtClean="0"/>
              <a:t> On the </a:t>
            </a:r>
            <a:r>
              <a:rPr lang="en-US" sz="1200" b="1" baseline="0" dirty="0" smtClean="0"/>
              <a:t>Animations</a:t>
            </a:r>
            <a:r>
              <a:rPr lang="en-US" sz="1200" baseline="0" dirty="0" smtClean="0"/>
              <a:t> tab, in the </a:t>
            </a:r>
            <a:r>
              <a:rPr lang="en-US" sz="1200" b="1" baseline="0" dirty="0" smtClean="0"/>
              <a:t>Timing</a:t>
            </a:r>
            <a:r>
              <a:rPr lang="en-US" sz="1200" baseline="0" dirty="0" smtClean="0"/>
              <a:t> group</a:t>
            </a:r>
            <a:r>
              <a:rPr lang="en-US" sz="1200" b="0" baseline="0" dirty="0" smtClean="0"/>
              <a:t>, in the </a:t>
            </a:r>
            <a:r>
              <a:rPr lang="en-US" sz="1200" b="1" baseline="0" dirty="0" smtClean="0"/>
              <a:t>Start</a:t>
            </a:r>
            <a:r>
              <a:rPr lang="en-US" sz="1200" b="0" baseline="0" dirty="0" smtClean="0"/>
              <a:t> list, select </a:t>
            </a:r>
            <a:r>
              <a:rPr lang="en-US" sz="1200" b="1" baseline="0" dirty="0" smtClean="0"/>
              <a:t>With Previous</a:t>
            </a:r>
            <a:r>
              <a:rPr lang="en-US" sz="1200" b="0" baseline="0" dirty="0" smtClean="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 Pane</a:t>
            </a:r>
            <a:r>
              <a:rPr lang="en-US" sz="1200" baseline="0" dirty="0" smtClean="0"/>
              <a:t>, press and hold CTRL, select the second, fourth, sixth, and eighth </a:t>
            </a:r>
            <a:r>
              <a:rPr lang="en-US" sz="1200" b="0" baseline="0" dirty="0" smtClean="0"/>
              <a:t>animation effects </a:t>
            </a:r>
            <a:r>
              <a:rPr lang="en-US" sz="1200" baseline="0" dirty="0" smtClean="0"/>
              <a:t>(peek-in effects for the bulleted lists). On the </a:t>
            </a:r>
            <a:r>
              <a:rPr lang="en-US" sz="1200" b="1" baseline="0" dirty="0" smtClean="0"/>
              <a:t>Animations</a:t>
            </a:r>
            <a:r>
              <a:rPr lang="en-US" sz="1200" baseline="0" dirty="0" smtClean="0"/>
              <a:t> tab, in the </a:t>
            </a:r>
            <a:r>
              <a:rPr lang="en-US" sz="1200" b="1" baseline="0" dirty="0" smtClean="0"/>
              <a:t>Timing</a:t>
            </a:r>
            <a:r>
              <a:rPr lang="en-US" sz="1200" baseline="0" dirty="0" smtClean="0"/>
              <a:t> group, </a:t>
            </a:r>
            <a:r>
              <a:rPr lang="en-US" sz="1200" b="0" baseline="0" dirty="0" smtClean="0"/>
              <a:t>in the </a:t>
            </a:r>
            <a:r>
              <a:rPr lang="en-US" sz="1200" b="1" baseline="0" dirty="0" smtClean="0"/>
              <a:t>Start</a:t>
            </a:r>
            <a:r>
              <a:rPr lang="en-US" sz="1200" b="0" baseline="0" dirty="0" smtClean="0"/>
              <a:t> list, select </a:t>
            </a:r>
            <a:r>
              <a:rPr lang="en-US" sz="1200" b="1" baseline="0" dirty="0" smtClean="0"/>
              <a:t>With Previous</a:t>
            </a:r>
            <a:r>
              <a:rPr lang="en-US" sz="1200" baseline="0" dirty="0" smtClean="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on the </a:t>
            </a:r>
            <a:r>
              <a:rPr lang="en-US" sz="1200" b="1" baseline="0" dirty="0" smtClean="0"/>
              <a:t>Animations</a:t>
            </a:r>
            <a:r>
              <a:rPr lang="en-US" sz="1200" baseline="0" dirty="0" smtClean="0"/>
              <a:t> tab, in the </a:t>
            </a:r>
            <a:r>
              <a:rPr lang="en-US" sz="1200" b="1" baseline="0" dirty="0" smtClean="0"/>
              <a:t>Animation</a:t>
            </a:r>
            <a:r>
              <a:rPr lang="en-US" sz="1200" baseline="0" dirty="0" smtClean="0"/>
              <a:t> group, click </a:t>
            </a:r>
            <a:r>
              <a:rPr lang="en-US" sz="1200" b="1" baseline="0" dirty="0" smtClean="0"/>
              <a:t>Effect</a:t>
            </a:r>
            <a:r>
              <a:rPr lang="en-US" sz="1200" baseline="0" dirty="0" smtClean="0"/>
              <a:t> </a:t>
            </a:r>
            <a:r>
              <a:rPr lang="en-US" sz="1200" b="1" baseline="0" dirty="0" smtClean="0"/>
              <a:t>Options</a:t>
            </a:r>
            <a:r>
              <a:rPr lang="en-US" sz="1200" baseline="0" dirty="0" smtClean="0"/>
              <a:t>, and then under </a:t>
            </a:r>
            <a:r>
              <a:rPr lang="en-US" sz="1200" b="1" baseline="0" dirty="0" smtClean="0"/>
              <a:t>Direction</a:t>
            </a:r>
            <a:r>
              <a:rPr lang="en-US" sz="1200" baseline="0" dirty="0" smtClean="0"/>
              <a:t> click </a:t>
            </a:r>
            <a:r>
              <a:rPr lang="en-US" sz="1200" b="1" baseline="0" dirty="0" smtClean="0"/>
              <a:t>From Top</a:t>
            </a:r>
            <a:r>
              <a:rPr lang="en-US" sz="1200" b="0" baseline="0" dirty="0" smtClean="0"/>
              <a:t>. </a:t>
            </a:r>
          </a:p>
          <a:p>
            <a:endParaRPr lang="en-US" sz="1200" dirty="0" smtClean="0"/>
          </a:p>
          <a:p>
            <a:endParaRPr lang="en-US" sz="1200" dirty="0" smtClean="0"/>
          </a:p>
          <a:p>
            <a:r>
              <a:rPr lang="en-US" sz="1200" baseline="0" dirty="0" smtClean="0"/>
              <a:t>To reproduce the background effects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 </a:t>
            </a:r>
            <a:r>
              <a:rPr lang="en-US" sz="1200" kern="1200" dirty="0" smtClean="0">
                <a:solidFill>
                  <a:schemeClr val="tx1"/>
                </a:solidFill>
                <a:latin typeface="+mn-lt"/>
                <a:ea typeface="+mn-ea"/>
                <a:cs typeface="+mn-cs"/>
              </a:rPr>
              <a:t>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Radial</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From Center </a:t>
            </a:r>
            <a:r>
              <a:rPr lang="en-US" sz="1200" b="0" kern="1200" dirty="0" smtClean="0">
                <a:solidFill>
                  <a:schemeClr val="tx1"/>
                </a:solidFill>
                <a:latin typeface="+mn-lt"/>
                <a:ea typeface="+mn-ea"/>
                <a:cs typeface="+mn-cs"/>
              </a:rPr>
              <a:t>(third option from the left).</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two stops appear in the slider</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a:t>
            </a:r>
            <a:r>
              <a:rPr lang="en-US" sz="1200" b="0" kern="1200" dirty="0" smtClean="0">
                <a:solidFill>
                  <a:schemeClr val="tx1"/>
                </a:solidFill>
                <a:latin typeface="+mn-lt"/>
                <a:ea typeface="+mn-ea"/>
                <a:cs typeface="+mn-cs"/>
              </a:rPr>
              <a:t>(first row, first option from the left). </a:t>
            </a:r>
            <a:endParaRPr lang="en-US" sz="1200" b="1" kern="1200" baseline="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last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White, Background</a:t>
            </a:r>
            <a:r>
              <a:rPr lang="en-US" sz="1200" b="1" kern="1200" baseline="0" dirty="0" smtClean="0">
                <a:solidFill>
                  <a:schemeClr val="tx1"/>
                </a:solidFill>
                <a:latin typeface="+mn-lt"/>
                <a:ea typeface="+mn-ea"/>
                <a:cs typeface="+mn-cs"/>
              </a:rPr>
              <a:t> 1, Darker 35% </a:t>
            </a:r>
            <a:r>
              <a:rPr lang="en-US" sz="1200" b="0" kern="1200" baseline="0" dirty="0" smtClean="0">
                <a:solidFill>
                  <a:schemeClr val="tx1"/>
                </a:solidFill>
                <a:latin typeface="+mn-lt"/>
                <a:ea typeface="+mn-ea"/>
                <a:cs typeface="+mn-cs"/>
              </a:rPr>
              <a:t>(fifth row, first option from the left).</a:t>
            </a:r>
            <a:endParaRPr lang="en-US" sz="1200" b="0" dirty="0" smtClean="0"/>
          </a:p>
          <a:p>
            <a:endParaRPr lang="en-US" sz="1400" dirty="0" smtClean="0"/>
          </a:p>
        </p:txBody>
      </p:sp>
      <p:sp>
        <p:nvSpPr>
          <p:cNvPr id="5" name="Slide Image Placeholder 4"/>
          <p:cNvSpPr>
            <a:spLocks noGrp="1" noRot="1" noChangeAspect="1"/>
          </p:cNvSpPr>
          <p:nvPr>
            <p:ph type="sldImg"/>
          </p:nvPr>
        </p:nvSpPr>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sz="1400" b="1" dirty="0" smtClean="0"/>
              <a:t>Animated SmartArt horizontal bullet list</a:t>
            </a:r>
          </a:p>
          <a:p>
            <a:r>
              <a:rPr lang="en-US" sz="1400" dirty="0" smtClean="0"/>
              <a:t>(Intermediate)</a:t>
            </a:r>
          </a:p>
          <a:p>
            <a:endParaRPr lang="en-US" sz="1400" dirty="0" smtClean="0"/>
          </a:p>
          <a:p>
            <a:endParaRPr lang="en-US" sz="1400" dirty="0" smtClean="0"/>
          </a:p>
          <a:p>
            <a:r>
              <a:rPr lang="en-US" sz="1200" dirty="0" smtClean="0"/>
              <a:t>To reproduce the SmartArt effects on this slide, do the following:</a:t>
            </a:r>
          </a:p>
          <a:p>
            <a:pPr marL="228600" indent="-228600">
              <a:buFont typeface="+mj-lt"/>
              <a:buAutoNum type="arabicPeriod"/>
            </a:pPr>
            <a:r>
              <a:rPr lang="en-US" sz="1200" b="0" dirty="0" smtClean="0"/>
              <a:t>On the </a:t>
            </a:r>
            <a:r>
              <a:rPr lang="en-US" sz="1200" b="1" dirty="0" smtClean="0"/>
              <a:t>Home</a:t>
            </a:r>
            <a:r>
              <a:rPr lang="en-US" sz="1200" b="0" dirty="0" smtClean="0"/>
              <a:t> tab, in the </a:t>
            </a:r>
            <a:r>
              <a:rPr lang="en-US" sz="1200" b="1" dirty="0" smtClean="0"/>
              <a:t>Slides</a:t>
            </a:r>
            <a:r>
              <a:rPr lang="en-US" sz="1200" b="0" dirty="0" smtClean="0"/>
              <a:t> group, click </a:t>
            </a:r>
            <a:r>
              <a:rPr lang="en-US" sz="1200" b="1" dirty="0" smtClean="0"/>
              <a:t>Layout</a:t>
            </a:r>
            <a:r>
              <a:rPr lang="en-US" sz="1200" b="0" dirty="0" smtClean="0"/>
              <a:t>, and then click</a:t>
            </a:r>
            <a:r>
              <a:rPr lang="en-US" sz="1200" b="0" baseline="0" dirty="0" smtClean="0"/>
              <a:t> </a:t>
            </a:r>
            <a:r>
              <a:rPr lang="en-US" sz="1200" b="1" baseline="0" dirty="0" smtClean="0"/>
              <a:t>Blank</a:t>
            </a:r>
            <a:r>
              <a:rPr lang="en-US" sz="1200" b="0" baseline="0" dirty="0" smtClean="0"/>
              <a:t>. </a:t>
            </a:r>
          </a:p>
          <a:p>
            <a:pPr marL="228600" indent="-228600">
              <a:buFont typeface="+mj-lt"/>
              <a:buAutoNum type="arabicPeriod"/>
            </a:pPr>
            <a:r>
              <a:rPr lang="en-US" sz="1200" b="0" dirty="0" smtClean="0"/>
              <a:t>On the </a:t>
            </a:r>
            <a:r>
              <a:rPr lang="en-US" sz="1200" b="1" dirty="0" smtClean="0"/>
              <a:t>Insert tab</a:t>
            </a:r>
            <a:r>
              <a:rPr lang="en-US" sz="1200" b="0" dirty="0" smtClean="0"/>
              <a:t>, in the </a:t>
            </a:r>
            <a:r>
              <a:rPr lang="en-US" sz="1200" b="1" dirty="0" smtClean="0"/>
              <a:t>Illustrations</a:t>
            </a:r>
            <a:r>
              <a:rPr lang="en-US" sz="1200" dirty="0" smtClean="0"/>
              <a:t> group, click </a:t>
            </a:r>
            <a:r>
              <a:rPr lang="en-US" sz="1200" b="1" dirty="0" smtClean="0"/>
              <a:t>SmartArt</a:t>
            </a:r>
            <a:r>
              <a:rPr lang="en-US" sz="1200" b="0" dirty="0" smtClean="0"/>
              <a:t>. </a:t>
            </a:r>
            <a:r>
              <a:rPr lang="en-US" sz="1200" b="0" baseline="0" dirty="0" smtClean="0"/>
              <a:t>In the </a:t>
            </a:r>
            <a:r>
              <a:rPr lang="en-US" sz="1200" b="1" baseline="0" dirty="0" smtClean="0"/>
              <a:t>Choose a SmartArt Graphic</a:t>
            </a:r>
            <a:r>
              <a:rPr lang="en-US" sz="1200" b="0" baseline="0" dirty="0" smtClean="0"/>
              <a:t> dialog box, in the left pane, click </a:t>
            </a:r>
            <a:r>
              <a:rPr lang="en-US" sz="1200" b="1" baseline="0" dirty="0" smtClean="0"/>
              <a:t>List</a:t>
            </a:r>
            <a:r>
              <a:rPr lang="en-US" sz="1200" b="0" baseline="0" dirty="0" smtClean="0"/>
              <a:t>. In the </a:t>
            </a:r>
            <a:r>
              <a:rPr lang="en-US" sz="1200" b="1" baseline="0" dirty="0" smtClean="0"/>
              <a:t>List</a:t>
            </a:r>
            <a:r>
              <a:rPr lang="en-US" sz="1200" b="0" baseline="0" dirty="0" smtClean="0"/>
              <a:t> pane, click </a:t>
            </a:r>
            <a:r>
              <a:rPr lang="en-US" sz="1200" b="1" baseline="0" dirty="0" smtClean="0"/>
              <a:t>Horizontal Bullet List</a:t>
            </a:r>
            <a:r>
              <a:rPr lang="en-US" sz="1200" baseline="0" dirty="0" smtClean="0"/>
              <a:t>, and then click </a:t>
            </a:r>
            <a:r>
              <a:rPr lang="en-US" sz="1200" b="1" baseline="0" dirty="0" smtClean="0"/>
              <a:t>OK</a:t>
            </a:r>
            <a:r>
              <a:rPr lang="en-US" sz="1200" baseline="0" dirty="0" smtClean="0"/>
              <a:t> to insert the graphic into the slide.</a:t>
            </a:r>
            <a:endParaRPr lang="en-US" sz="1200" b="0" dirty="0" smtClean="0"/>
          </a:p>
          <a:p>
            <a:pPr marL="228600" indent="-228600">
              <a:buFont typeface="+mj-lt"/>
              <a:buAutoNum type="arabicPeriod"/>
            </a:pPr>
            <a:r>
              <a:rPr lang="en-US" sz="1200" b="0" baseline="0" dirty="0" smtClean="0"/>
              <a:t>On the slide, in the graphic, select the third “topic” rectangle from the left. Under </a:t>
            </a:r>
            <a:r>
              <a:rPr lang="en-US" sz="1200" b="1" baseline="0" dirty="0" smtClean="0"/>
              <a:t>SmartArt</a:t>
            </a:r>
            <a:r>
              <a:rPr lang="en-US" sz="1200" b="0" baseline="0" dirty="0" smtClean="0"/>
              <a:t> </a:t>
            </a:r>
            <a:r>
              <a:rPr lang="en-US" sz="1200" b="1" baseline="0" dirty="0" smtClean="0"/>
              <a:t>Tools</a:t>
            </a:r>
            <a:r>
              <a:rPr lang="en-US" sz="1200" b="0" baseline="0" dirty="0" smtClean="0"/>
              <a:t>, on the </a:t>
            </a:r>
            <a:r>
              <a:rPr lang="en-US" sz="1200" b="1" baseline="0" dirty="0" smtClean="0"/>
              <a:t>Design</a:t>
            </a:r>
            <a:r>
              <a:rPr lang="en-US" sz="1200" b="0" baseline="0" dirty="0" smtClean="0"/>
              <a:t> tab, in the </a:t>
            </a:r>
            <a:r>
              <a:rPr lang="en-US" sz="1200" b="1" baseline="0" dirty="0" smtClean="0"/>
              <a:t>Create</a:t>
            </a:r>
            <a:r>
              <a:rPr lang="en-US" sz="1200" b="0" baseline="0" dirty="0" smtClean="0"/>
              <a:t> </a:t>
            </a:r>
            <a:r>
              <a:rPr lang="en-US" sz="1200" b="1" baseline="0" dirty="0" smtClean="0"/>
              <a:t>Graphic</a:t>
            </a:r>
            <a:r>
              <a:rPr lang="en-US" sz="1200" b="0" baseline="0" dirty="0" smtClean="0"/>
              <a:t> group, click the arrow next to </a:t>
            </a:r>
            <a:r>
              <a:rPr lang="en-US" sz="1200" b="1" baseline="0" dirty="0" smtClean="0"/>
              <a:t>Add</a:t>
            </a:r>
            <a:r>
              <a:rPr lang="en-US" sz="1200" b="0" baseline="0" dirty="0" smtClean="0"/>
              <a:t> </a:t>
            </a:r>
            <a:r>
              <a:rPr lang="en-US" sz="1200" b="1" baseline="0" dirty="0" smtClean="0"/>
              <a:t>Shape</a:t>
            </a:r>
            <a:r>
              <a:rPr lang="en-US" sz="1200" b="0" baseline="0" dirty="0" smtClean="0"/>
              <a:t>, and then click </a:t>
            </a:r>
            <a:r>
              <a:rPr lang="en-US" sz="1200" b="1" baseline="0" dirty="0" smtClean="0"/>
              <a:t>Add</a:t>
            </a:r>
            <a:r>
              <a:rPr lang="en-US" sz="1200" b="0" baseline="0" dirty="0" smtClean="0"/>
              <a:t> </a:t>
            </a:r>
            <a:r>
              <a:rPr lang="en-US" sz="1200" b="1" baseline="0" dirty="0" smtClean="0"/>
              <a:t>Shape</a:t>
            </a:r>
            <a:r>
              <a:rPr lang="en-US" sz="1200" b="0" baseline="0" dirty="0" smtClean="0"/>
              <a:t> </a:t>
            </a:r>
            <a:r>
              <a:rPr lang="en-US" sz="1200" b="1" baseline="0" dirty="0" smtClean="0"/>
              <a:t>After</a:t>
            </a:r>
            <a:r>
              <a:rPr lang="en-US" sz="1200" b="0" baseline="0" dirty="0" smtClean="0"/>
              <a:t>.</a:t>
            </a:r>
          </a:p>
          <a:p>
            <a:pPr marL="228600" indent="-228600">
              <a:buFont typeface="+mj-lt"/>
              <a:buAutoNum type="arabicPeriod"/>
            </a:pPr>
            <a:r>
              <a:rPr lang="en-US" sz="1200" dirty="0" smtClean="0"/>
              <a:t>Select</a:t>
            </a:r>
            <a:r>
              <a:rPr lang="en-US" sz="1200" baseline="0" dirty="0" smtClean="0"/>
              <a:t> the graphic, and then click one of the arrows on the left border. In the </a:t>
            </a:r>
            <a:r>
              <a:rPr lang="en-US" sz="1200" b="1" baseline="0" dirty="0" smtClean="0"/>
              <a:t>Type your text here </a:t>
            </a:r>
            <a:r>
              <a:rPr lang="en-US" sz="1200" baseline="0" dirty="0" smtClean="0"/>
              <a:t>dialog box, enter text for the topic headings and bullet points. (</a:t>
            </a:r>
            <a:r>
              <a:rPr lang="en-US" sz="1200" b="0" baseline="0" dirty="0" smtClean="0"/>
              <a:t>Note: To create a bulleted list below the new, fourth “topic” rectangle, select the topic heading text box in the </a:t>
            </a:r>
            <a:r>
              <a:rPr lang="en-US" sz="1200" b="1" baseline="0" dirty="0" smtClean="0"/>
              <a:t>Type your text here </a:t>
            </a:r>
            <a:r>
              <a:rPr lang="en-US" sz="1200" b="0" baseline="0" dirty="0" smtClean="0"/>
              <a:t>dialog box, and then under </a:t>
            </a:r>
            <a:r>
              <a:rPr lang="en-US" sz="1200" b="1" baseline="0" dirty="0" smtClean="0"/>
              <a:t>SmartArt</a:t>
            </a:r>
            <a:r>
              <a:rPr lang="en-US" sz="1200" b="0" baseline="0" dirty="0" smtClean="0"/>
              <a:t> </a:t>
            </a:r>
            <a:r>
              <a:rPr lang="en-US" sz="1200" b="1" baseline="0" dirty="0" smtClean="0"/>
              <a:t>Tools</a:t>
            </a:r>
            <a:r>
              <a:rPr lang="en-US" sz="1200" b="0" baseline="0" dirty="0" smtClean="0"/>
              <a:t>, on the </a:t>
            </a:r>
            <a:r>
              <a:rPr lang="en-US" sz="1200" b="1" baseline="0" dirty="0" smtClean="0"/>
              <a:t>Design</a:t>
            </a:r>
            <a:r>
              <a:rPr lang="en-US" sz="1200" b="0" baseline="0" dirty="0" smtClean="0"/>
              <a:t> tab, in the </a:t>
            </a:r>
            <a:r>
              <a:rPr lang="en-US" sz="1200" b="1" baseline="0" dirty="0" smtClean="0"/>
              <a:t>Create</a:t>
            </a:r>
            <a:r>
              <a:rPr lang="en-US" sz="1200" b="0" baseline="0" dirty="0" smtClean="0"/>
              <a:t> </a:t>
            </a:r>
            <a:r>
              <a:rPr lang="en-US" sz="1200" b="1" baseline="0" dirty="0" smtClean="0"/>
              <a:t>Graphic</a:t>
            </a:r>
            <a:r>
              <a:rPr lang="en-US" sz="1200" b="0" baseline="0" dirty="0" smtClean="0"/>
              <a:t> group, click </a:t>
            </a:r>
            <a:r>
              <a:rPr lang="en-US" sz="1200" b="1" baseline="0" dirty="0" smtClean="0"/>
              <a:t>Add</a:t>
            </a:r>
            <a:r>
              <a:rPr lang="en-US" sz="1200" b="0" baseline="0" dirty="0" smtClean="0"/>
              <a:t> </a:t>
            </a:r>
            <a:r>
              <a:rPr lang="en-US" sz="1200" b="1" baseline="0" dirty="0" smtClean="0"/>
              <a:t>Bullet</a:t>
            </a:r>
            <a:r>
              <a:rPr lang="en-US" sz="1200" b="0" baseline="0" dirty="0" smtClean="0"/>
              <a:t>. Enter text into the new bullet text box. Repeat the process to add a second bullet.)</a:t>
            </a:r>
          </a:p>
          <a:p>
            <a:pPr marL="228600" indent="-228600">
              <a:buFont typeface="+mj-lt"/>
              <a:buAutoNum type="arabicPeriod"/>
            </a:pPr>
            <a:r>
              <a:rPr lang="en-US" sz="1200" b="0" baseline="0" dirty="0" smtClean="0"/>
              <a:t>Select the graphic. Under </a:t>
            </a:r>
            <a:r>
              <a:rPr lang="en-US" sz="1200" b="1" baseline="0" dirty="0" smtClean="0"/>
              <a:t>SmartArt Tools</a:t>
            </a:r>
            <a:r>
              <a:rPr lang="en-US" sz="1200" b="0" baseline="0" dirty="0" smtClean="0"/>
              <a:t>, on the </a:t>
            </a:r>
            <a:r>
              <a:rPr lang="en-US" sz="1200" b="1" baseline="0" dirty="0" smtClean="0"/>
              <a:t>Format</a:t>
            </a:r>
            <a:r>
              <a:rPr lang="en-US" sz="1200" b="0" baseline="0" dirty="0" smtClean="0"/>
              <a:t> tab, click </a:t>
            </a:r>
            <a:r>
              <a:rPr lang="en-US" sz="1200" b="1" baseline="0" dirty="0" smtClean="0"/>
              <a:t>Size</a:t>
            </a:r>
            <a:r>
              <a:rPr lang="en-US" sz="1200" b="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Height</a:t>
            </a:r>
            <a:r>
              <a:rPr lang="en-US" sz="1200" b="0" baseline="0" dirty="0" smtClean="0"/>
              <a:t> box, enter </a:t>
            </a:r>
            <a:r>
              <a:rPr lang="en-US" sz="1200" b="1" baseline="0" dirty="0" smtClean="0"/>
              <a:t>4.44”</a:t>
            </a:r>
            <a:r>
              <a:rPr lang="en-US" sz="1200" b="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Width</a:t>
            </a:r>
            <a:r>
              <a:rPr lang="en-US" sz="1200" b="0" baseline="0" dirty="0" smtClean="0"/>
              <a:t> box, enter </a:t>
            </a:r>
            <a:r>
              <a:rPr lang="en-US" sz="1200" b="1" baseline="0" dirty="0" smtClean="0"/>
              <a:t>9.47”</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6"/>
              <a:tabLst/>
              <a:defRPr/>
            </a:pPr>
            <a:r>
              <a:rPr lang="en-US" sz="1200" b="0" baseline="0" dirty="0" smtClean="0"/>
              <a:t>Under </a:t>
            </a:r>
            <a:r>
              <a:rPr lang="en-US" sz="1200" b="1" baseline="0" dirty="0" smtClean="0"/>
              <a:t>SmartArt Tools</a:t>
            </a:r>
            <a:r>
              <a:rPr lang="en-US" sz="1200" b="0" baseline="0" dirty="0" smtClean="0"/>
              <a:t>, on the </a:t>
            </a:r>
            <a:r>
              <a:rPr lang="en-US" sz="1200" b="1" baseline="0" dirty="0" smtClean="0"/>
              <a:t>Format</a:t>
            </a:r>
            <a:r>
              <a:rPr lang="en-US" sz="1200" b="0" baseline="0" dirty="0" smtClean="0"/>
              <a:t> tab, click </a:t>
            </a:r>
            <a:r>
              <a:rPr lang="en-US" sz="1200" b="1" baseline="0" dirty="0" smtClean="0"/>
              <a:t>Arrange</a:t>
            </a:r>
            <a:r>
              <a:rPr lang="en-US" sz="1200" b="0" baseline="0" dirty="0" smtClean="0"/>
              <a:t>, click </a:t>
            </a:r>
            <a:r>
              <a:rPr lang="en-US" sz="1200" b="1" baseline="0" dirty="0" smtClean="0"/>
              <a:t>Align</a:t>
            </a:r>
            <a:r>
              <a:rPr lang="en-US" sz="1200" b="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Click </a:t>
            </a:r>
            <a:r>
              <a:rPr lang="en-US" sz="1200" b="1" baseline="0" dirty="0" smtClean="0"/>
              <a:t>Align to Slide</a:t>
            </a:r>
            <a:r>
              <a:rPr lang="en-US" sz="1200" b="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Click </a:t>
            </a:r>
            <a:r>
              <a:rPr lang="en-US" sz="1200" b="1" baseline="0" dirty="0" smtClean="0"/>
              <a:t>Align Middle</a:t>
            </a:r>
            <a:r>
              <a:rPr lang="en-US" sz="1200" b="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Click </a:t>
            </a:r>
            <a:r>
              <a:rPr lang="en-US" sz="1200" b="1" baseline="0" dirty="0" smtClean="0"/>
              <a:t>Align Center</a:t>
            </a:r>
            <a:r>
              <a:rPr lang="en-US" sz="1200" b="0" baseline="0" dirty="0" smtClean="0"/>
              <a:t>. </a:t>
            </a:r>
          </a:p>
          <a:p>
            <a:pPr marL="228600" indent="-228600">
              <a:buFont typeface="+mj-lt"/>
              <a:buAutoNum type="arabicPeriod" startAt="7"/>
            </a:pPr>
            <a:r>
              <a:rPr lang="en-US" sz="1200" dirty="0" smtClean="0"/>
              <a:t>On the slide, select</a:t>
            </a:r>
            <a:r>
              <a:rPr lang="en-US" sz="1200" baseline="0" dirty="0" smtClean="0"/>
              <a:t> the graphic. On the </a:t>
            </a:r>
            <a:r>
              <a:rPr lang="en-US" sz="1200" b="1" baseline="0" dirty="0" smtClean="0"/>
              <a:t>Design</a:t>
            </a:r>
            <a:r>
              <a:rPr lang="en-US" sz="1200" baseline="0" dirty="0" smtClean="0"/>
              <a:t> tab, in the </a:t>
            </a:r>
            <a:r>
              <a:rPr lang="en-US" sz="1200" b="1" baseline="0" dirty="0" smtClean="0"/>
              <a:t>Themes</a:t>
            </a:r>
            <a:r>
              <a:rPr lang="en-US" sz="1200" baseline="0" dirty="0" smtClean="0"/>
              <a:t> group, click </a:t>
            </a:r>
            <a:r>
              <a:rPr lang="en-US" sz="1200" b="1" baseline="0" dirty="0" smtClean="0"/>
              <a:t>Colors</a:t>
            </a:r>
            <a:r>
              <a:rPr lang="en-US" sz="1200" b="0" baseline="0" dirty="0" smtClean="0"/>
              <a:t>,</a:t>
            </a:r>
            <a:r>
              <a:rPr lang="en-US" sz="1200" b="1" baseline="0" dirty="0" smtClean="0"/>
              <a:t> </a:t>
            </a:r>
            <a:r>
              <a:rPr lang="en-US" sz="1200" b="0" baseline="0" dirty="0" smtClean="0"/>
              <a:t>and then under </a:t>
            </a:r>
            <a:r>
              <a:rPr lang="en-US" sz="1200" b="1" baseline="0" dirty="0" smtClean="0"/>
              <a:t>Built-in</a:t>
            </a:r>
            <a:r>
              <a:rPr lang="en-US" sz="1200" b="0" baseline="0" dirty="0" smtClean="0"/>
              <a:t> click </a:t>
            </a:r>
            <a:r>
              <a:rPr lang="en-US" sz="1200" b="1" baseline="0" dirty="0" smtClean="0"/>
              <a:t>Technic</a:t>
            </a:r>
            <a:r>
              <a:rPr lang="en-US" sz="1200" b="0" baseline="0" dirty="0" smtClean="0"/>
              <a:t>.</a:t>
            </a:r>
            <a:r>
              <a:rPr lang="en-US" sz="1200" b="1" baseline="0" dirty="0" smtClean="0"/>
              <a:t> </a:t>
            </a:r>
            <a:r>
              <a:rPr lang="en-US" sz="1200" b="0" baseline="0" dirty="0" smtClean="0"/>
              <a:t>(</a:t>
            </a:r>
            <a:r>
              <a:rPr lang="en-US" dirty="0" smtClean="0"/>
              <a:t>Note: if this action is taken in a PowerPoint presentation containing more than one slide, the color scheme will be applied to all of the slides.)</a:t>
            </a:r>
            <a:endParaRPr lang="en-US" sz="1200" kern="1200" baseline="0" dirty="0" smtClean="0">
              <a:solidFill>
                <a:schemeClr val="tx1"/>
              </a:solidFill>
              <a:latin typeface="+mn-lt"/>
              <a:ea typeface="+mn-ea"/>
              <a:cs typeface="+mn-cs"/>
            </a:endParaRPr>
          </a:p>
          <a:p>
            <a:pPr marL="228600" indent="-228600">
              <a:buFont typeface="+mj-lt"/>
              <a:buAutoNum type="arabicPeriod" startAt="7"/>
            </a:pPr>
            <a:r>
              <a:rPr lang="en-US" sz="1200" b="0" baseline="0" dirty="0" smtClean="0"/>
              <a:t>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Design</a:t>
            </a:r>
            <a:r>
              <a:rPr lang="en-US" sz="1200" baseline="0" dirty="0" smtClean="0"/>
              <a:t> tab, in the </a:t>
            </a:r>
            <a:r>
              <a:rPr lang="en-US" sz="1200" b="1" baseline="0" dirty="0" smtClean="0"/>
              <a:t>SmartArt</a:t>
            </a:r>
            <a:r>
              <a:rPr lang="en-US" sz="1200" baseline="0" dirty="0" smtClean="0"/>
              <a:t> </a:t>
            </a:r>
            <a:r>
              <a:rPr lang="en-US" sz="1200" b="1" baseline="0" dirty="0" smtClean="0"/>
              <a:t>Styles</a:t>
            </a:r>
            <a:r>
              <a:rPr lang="en-US" sz="1200" baseline="0" dirty="0" smtClean="0"/>
              <a:t> group, do the following:</a:t>
            </a:r>
          </a:p>
          <a:p>
            <a:pPr marL="685800" lvl="1" indent="-228600">
              <a:buFont typeface="Arial" pitchFamily="34" charset="0"/>
              <a:buChar char="•"/>
            </a:pPr>
            <a:r>
              <a:rPr lang="en-US" sz="1200" baseline="0" dirty="0" smtClean="0"/>
              <a:t>Click </a:t>
            </a:r>
            <a:r>
              <a:rPr lang="en-US" sz="1200" b="1" baseline="0" dirty="0" smtClean="0"/>
              <a:t>Change</a:t>
            </a:r>
            <a:r>
              <a:rPr lang="en-US" sz="1200" baseline="0" dirty="0" smtClean="0"/>
              <a:t> </a:t>
            </a:r>
            <a:r>
              <a:rPr lang="en-US" sz="1200" b="1" baseline="0" dirty="0" smtClean="0"/>
              <a:t>Colors</a:t>
            </a:r>
            <a:r>
              <a:rPr lang="en-US" sz="1200" b="0" baseline="0" dirty="0" smtClean="0"/>
              <a:t> and then under </a:t>
            </a:r>
            <a:r>
              <a:rPr lang="en-US" sz="1200" b="1" baseline="0" dirty="0" smtClean="0"/>
              <a:t>Colorful</a:t>
            </a:r>
            <a:r>
              <a:rPr lang="en-US" sz="1200" b="0" baseline="0" dirty="0" smtClean="0"/>
              <a:t> click </a:t>
            </a:r>
            <a:r>
              <a:rPr lang="en-US" sz="1200" b="1" baseline="0" dirty="0" smtClean="0"/>
              <a:t>Colorful Range – Accent Colors 5 to 6 </a:t>
            </a:r>
            <a:r>
              <a:rPr lang="en-US" sz="1200" b="0" baseline="0" dirty="0" smtClean="0"/>
              <a:t>(fifth option from the left).</a:t>
            </a:r>
          </a:p>
          <a:p>
            <a:pPr marL="685800" lvl="1" indent="-228600">
              <a:buFont typeface="Arial" pitchFamily="34" charset="0"/>
              <a:buChar char="•"/>
            </a:pPr>
            <a:r>
              <a:rPr lang="en-US" sz="1200" baseline="0" dirty="0" smtClean="0"/>
              <a:t>Click </a:t>
            </a:r>
            <a:r>
              <a:rPr lang="en-US" sz="1200" b="1" baseline="0" dirty="0" smtClean="0"/>
              <a:t>More</a:t>
            </a:r>
            <a:r>
              <a:rPr lang="en-US" sz="1200" b="0" baseline="0" dirty="0" smtClean="0"/>
              <a:t>, and then under </a:t>
            </a:r>
            <a:r>
              <a:rPr lang="en-US" sz="1200" b="1" baseline="0" dirty="0" smtClean="0"/>
              <a:t>Best Match for Document</a:t>
            </a:r>
            <a:r>
              <a:rPr lang="en-US" sz="1200" b="0" baseline="0" dirty="0" smtClean="0"/>
              <a:t> click </a:t>
            </a:r>
            <a:r>
              <a:rPr lang="en-US" sz="1200" b="1" baseline="0" dirty="0" smtClean="0"/>
              <a:t>Intense Effect </a:t>
            </a:r>
            <a:r>
              <a:rPr lang="en-US" sz="1200" b="0" baseline="0" dirty="0" smtClean="0"/>
              <a:t>(fifth option from the left).</a:t>
            </a:r>
          </a:p>
          <a:p>
            <a:pPr marL="228600" indent="-228600">
              <a:buFont typeface="+mj-lt"/>
              <a:buAutoNum type="arabicPeriod" startAt="7"/>
            </a:pPr>
            <a:r>
              <a:rPr lang="en-US" sz="1200" baseline="0" dirty="0" smtClean="0"/>
              <a:t>Press and hold SHIFT, and then select all four “topic” rectangles. </a:t>
            </a:r>
          </a:p>
          <a:p>
            <a:pPr marL="228600" indent="-228600">
              <a:buFont typeface="+mj-lt"/>
              <a:buAutoNum type="arabicPeriod" startAt="7"/>
            </a:pPr>
            <a:r>
              <a:rPr lang="en-US" sz="1200" b="0" baseline="0" dirty="0" smtClean="0"/>
              <a:t>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Shapes </a:t>
            </a:r>
            <a:r>
              <a:rPr lang="en-US" sz="1200" baseline="0" dirty="0" smtClean="0"/>
              <a:t>group, click </a:t>
            </a:r>
            <a:r>
              <a:rPr lang="en-US" sz="1200" b="1" baseline="0" dirty="0" smtClean="0"/>
              <a:t>Change</a:t>
            </a:r>
            <a:r>
              <a:rPr lang="en-US" sz="1200" baseline="0" dirty="0" smtClean="0"/>
              <a:t> </a:t>
            </a:r>
            <a:r>
              <a:rPr lang="en-US" sz="1200" b="1" baseline="0" dirty="0" smtClean="0"/>
              <a:t>Shape</a:t>
            </a:r>
            <a:r>
              <a:rPr lang="en-US" sz="1200" b="0" baseline="0" dirty="0" smtClean="0"/>
              <a:t>, and then under </a:t>
            </a:r>
            <a:r>
              <a:rPr lang="en-US" sz="1200" b="1" baseline="0" dirty="0" smtClean="0"/>
              <a:t>Rectangles</a:t>
            </a:r>
            <a:r>
              <a:rPr lang="en-US" sz="1200" b="0" baseline="0" dirty="0" smtClean="0"/>
              <a:t> click </a:t>
            </a:r>
            <a:r>
              <a:rPr lang="en-US" sz="1200" b="1" baseline="0" dirty="0" smtClean="0"/>
              <a:t>Round Single Corner Rectangle </a:t>
            </a:r>
            <a:r>
              <a:rPr lang="en-US" sz="1200" b="0" baseline="0" dirty="0" smtClean="0"/>
              <a:t>(seventh option from the left).</a:t>
            </a:r>
          </a:p>
          <a:p>
            <a:pPr marL="228600" indent="-228600">
              <a:buFont typeface="+mj-lt"/>
              <a:buAutoNum type="arabicPeriod" startAt="7"/>
            </a:pPr>
            <a:r>
              <a:rPr lang="en-US" sz="1200" b="0" baseline="0" dirty="0" smtClean="0"/>
              <a:t>On the </a:t>
            </a:r>
            <a:r>
              <a:rPr lang="en-US" sz="1200" b="1" baseline="0" dirty="0" smtClean="0"/>
              <a:t>Home</a:t>
            </a:r>
            <a:r>
              <a:rPr lang="en-US" sz="1200" b="0" baseline="0" dirty="0" smtClean="0"/>
              <a:t> tab, in the </a:t>
            </a:r>
            <a:r>
              <a:rPr lang="en-US" sz="1200" b="1" baseline="0" dirty="0" smtClean="0"/>
              <a:t>Font </a:t>
            </a:r>
            <a:r>
              <a:rPr lang="en-US" sz="1200" b="0" baseline="0" dirty="0" smtClean="0"/>
              <a:t>group, select </a:t>
            </a:r>
            <a:r>
              <a:rPr lang="en-US" sz="1200" b="1" baseline="0" dirty="0" smtClean="0"/>
              <a:t>Gill Sans MT Condensed </a:t>
            </a:r>
            <a:r>
              <a:rPr lang="en-US" sz="1200" b="0" baseline="0" dirty="0" smtClean="0"/>
              <a:t>from the </a:t>
            </a:r>
            <a:r>
              <a:rPr lang="en-US" sz="1200" b="1" baseline="0" dirty="0" smtClean="0"/>
              <a:t>Font</a:t>
            </a:r>
            <a:r>
              <a:rPr lang="en-US" sz="1200" b="0" baseline="0" dirty="0" smtClean="0"/>
              <a:t> list.</a:t>
            </a:r>
          </a:p>
          <a:p>
            <a:pPr marL="228600" indent="-228600">
              <a:buFont typeface="+mj-lt"/>
              <a:buAutoNum type="arabicPeriod" startAt="7"/>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Paragraph</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Align Text Left</a:t>
            </a:r>
            <a:r>
              <a:rPr lang="en-US" sz="1200" kern="1200" dirty="0" smtClean="0">
                <a:solidFill>
                  <a:schemeClr val="tx1"/>
                </a:solidFill>
                <a:latin typeface="+mn-lt"/>
                <a:ea typeface="+mn-ea"/>
                <a:cs typeface="+mn-cs"/>
              </a:rPr>
              <a:t>. </a:t>
            </a:r>
          </a:p>
          <a:p>
            <a:pPr marL="228600" indent="-228600">
              <a:buFont typeface="+mj-lt"/>
              <a:buAutoNum type="arabicPeriod" startAt="7"/>
            </a:pPr>
            <a:r>
              <a:rPr lang="en-US" sz="1200" b="0" baseline="0" dirty="0" smtClean="0"/>
              <a:t>On the </a:t>
            </a:r>
            <a:r>
              <a:rPr lang="en-US" sz="1200" b="1" baseline="0" dirty="0" smtClean="0"/>
              <a:t>Home</a:t>
            </a:r>
            <a:r>
              <a:rPr lang="en-US" sz="1200" b="0" baseline="0" dirty="0" smtClean="0"/>
              <a:t> tab, in the bottom right corner of the </a:t>
            </a:r>
            <a:r>
              <a:rPr lang="en-US" sz="1200" b="1" baseline="0" dirty="0" smtClean="0"/>
              <a:t>Drawing </a:t>
            </a:r>
            <a:r>
              <a:rPr lang="en-US" sz="1200" b="0" baseline="0" dirty="0" smtClean="0"/>
              <a:t>group, click the </a:t>
            </a:r>
            <a:r>
              <a:rPr lang="en-US" sz="1200" b="1" baseline="0" dirty="0" smtClean="0"/>
              <a:t>Format Shape </a:t>
            </a:r>
            <a:r>
              <a:rPr lang="en-US" sz="1200" b="0" baseline="0" dirty="0" smtClean="0"/>
              <a:t>dialog box launcher. In the </a:t>
            </a:r>
            <a:r>
              <a:rPr lang="en-US" sz="1200" b="1" baseline="0" dirty="0" smtClean="0"/>
              <a:t>Format Shape </a:t>
            </a:r>
            <a:r>
              <a:rPr lang="en-US" sz="1200" b="0" baseline="0" dirty="0" smtClean="0"/>
              <a:t>dialog box, in the left pane, click </a:t>
            </a:r>
            <a:r>
              <a:rPr lang="en-US" sz="1200" b="1" baseline="0" dirty="0" smtClean="0"/>
              <a:t>Text Box</a:t>
            </a:r>
            <a:r>
              <a:rPr lang="en-US" sz="1200" b="0" baseline="0" dirty="0" smtClean="0"/>
              <a:t>. In the </a:t>
            </a:r>
            <a:r>
              <a:rPr lang="en-US" sz="1200" b="1" baseline="0" dirty="0" smtClean="0"/>
              <a:t>Text Box </a:t>
            </a:r>
            <a:r>
              <a:rPr lang="en-US" sz="1200" b="0" baseline="0" dirty="0" smtClean="0"/>
              <a:t>pane, under </a:t>
            </a:r>
            <a:r>
              <a:rPr lang="en-US" sz="1200" b="1" baseline="0" dirty="0" smtClean="0"/>
              <a:t>Text layout</a:t>
            </a:r>
            <a:r>
              <a:rPr lang="en-US" sz="1200" b="0" baseline="0" dirty="0" smtClean="0"/>
              <a:t>, in the </a:t>
            </a:r>
            <a:r>
              <a:rPr lang="en-US" sz="1200" b="1" baseline="0" dirty="0" smtClean="0"/>
              <a:t>Vertical alignment </a:t>
            </a:r>
            <a:r>
              <a:rPr lang="en-US" sz="1200" b="0" baseline="0" dirty="0" smtClean="0"/>
              <a:t>list, select </a:t>
            </a:r>
            <a:r>
              <a:rPr lang="en-US" sz="1200" b="1" baseline="0" dirty="0" smtClean="0"/>
              <a:t>Bottom</a:t>
            </a:r>
            <a:r>
              <a:rPr lang="en-US" sz="1200" b="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7"/>
              <a:tabLst/>
              <a:defRPr/>
            </a:pPr>
            <a:r>
              <a:rPr lang="en-US" sz="1200" baseline="0" dirty="0" smtClean="0"/>
              <a:t>Press and hold SHIFT, and then select all four bulleted-list rectangles. </a:t>
            </a:r>
            <a:r>
              <a:rPr lang="en-US" sz="1200" b="0" baseline="0" dirty="0" smtClean="0"/>
              <a:t>On the </a:t>
            </a:r>
            <a:r>
              <a:rPr lang="en-US" sz="1200" b="1" baseline="0" dirty="0" smtClean="0"/>
              <a:t>Home</a:t>
            </a:r>
            <a:r>
              <a:rPr lang="en-US" sz="1200" b="0" baseline="0" dirty="0" smtClean="0"/>
              <a:t> tab, in the </a:t>
            </a:r>
            <a:r>
              <a:rPr lang="en-US" sz="1200" b="1" baseline="0" dirty="0" smtClean="0"/>
              <a:t>Font </a:t>
            </a:r>
            <a:r>
              <a:rPr lang="en-US" sz="1200" b="0" baseline="0" dirty="0" smtClean="0"/>
              <a:t>group, select </a:t>
            </a:r>
            <a:r>
              <a:rPr lang="en-US" sz="1200" b="1" baseline="0" dirty="0" smtClean="0"/>
              <a:t>Gill Sans MT Condensed </a:t>
            </a:r>
            <a:r>
              <a:rPr lang="en-US" sz="1200" b="0" baseline="0" dirty="0" smtClean="0"/>
              <a:t>from the </a:t>
            </a:r>
            <a:r>
              <a:rPr lang="en-US" sz="1200" b="1" baseline="0" dirty="0" smtClean="0"/>
              <a:t>Font</a:t>
            </a:r>
            <a:r>
              <a:rPr lang="en-US" sz="1200" b="0" baseline="0" dirty="0" smtClean="0"/>
              <a:t> list, and then enter </a:t>
            </a:r>
            <a:r>
              <a:rPr lang="en-US" sz="1200" b="1" baseline="0" dirty="0" smtClean="0"/>
              <a:t>22 </a:t>
            </a:r>
            <a:r>
              <a:rPr lang="en-US" sz="1200" b="0" baseline="0" dirty="0" smtClean="0"/>
              <a:t>in the </a:t>
            </a:r>
            <a:r>
              <a:rPr lang="en-US" sz="1200" b="1" baseline="0" dirty="0" smtClean="0"/>
              <a:t>Font Size </a:t>
            </a:r>
            <a:r>
              <a:rPr lang="en-US" sz="1200" b="0" baseline="0" dirty="0" smtClean="0"/>
              <a:t>box.</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7"/>
              <a:tabLst/>
              <a:defRPr/>
            </a:pPr>
            <a:r>
              <a:rPr lang="en-US" sz="1200" b="0" baseline="0" dirty="0" smtClean="0"/>
              <a:t>On the </a:t>
            </a:r>
            <a:r>
              <a:rPr lang="en-US" sz="1200" b="1" baseline="0" dirty="0" smtClean="0"/>
              <a:t>Home</a:t>
            </a:r>
            <a:r>
              <a:rPr lang="en-US" sz="1200" b="0" baseline="0" dirty="0" smtClean="0"/>
              <a:t> tab, in the bottom right corner of the </a:t>
            </a:r>
            <a:r>
              <a:rPr lang="en-US" sz="1200" b="1" baseline="0" dirty="0" smtClean="0"/>
              <a:t>Drawing </a:t>
            </a:r>
            <a:r>
              <a:rPr lang="en-US" sz="1200" b="0" baseline="0" dirty="0" smtClean="0"/>
              <a:t>group, click the </a:t>
            </a:r>
            <a:r>
              <a:rPr lang="en-US" sz="1200" b="1" baseline="0" dirty="0" smtClean="0"/>
              <a:t>Format Shape </a:t>
            </a:r>
            <a:r>
              <a:rPr lang="en-US" sz="1200" b="0" baseline="0" dirty="0" smtClean="0"/>
              <a:t>dialog box launcher. In the </a:t>
            </a:r>
            <a:r>
              <a:rPr lang="en-US" sz="1200" b="1" baseline="0" dirty="0" smtClean="0"/>
              <a:t>Format Shape </a:t>
            </a:r>
            <a:r>
              <a:rPr lang="en-US" sz="1200" b="0" baseline="0" dirty="0" smtClean="0"/>
              <a:t>dialog box, in the left pane, click </a:t>
            </a:r>
            <a:r>
              <a:rPr lang="en-US" sz="1200" b="1" baseline="0" dirty="0" smtClean="0"/>
              <a:t>Text Box</a:t>
            </a:r>
            <a:r>
              <a:rPr lang="en-US" sz="1200" b="0" baseline="0" dirty="0" smtClean="0"/>
              <a:t>. In the </a:t>
            </a:r>
            <a:r>
              <a:rPr lang="en-US" sz="1200" b="1" baseline="0" dirty="0" smtClean="0"/>
              <a:t>Text Box </a:t>
            </a:r>
            <a:r>
              <a:rPr lang="en-US" sz="1200" b="0" baseline="0" dirty="0" smtClean="0"/>
              <a:t>pane, under </a:t>
            </a:r>
            <a:r>
              <a:rPr lang="en-US" sz="1200" b="1" baseline="0" dirty="0" smtClean="0"/>
              <a:t>Internal margin</a:t>
            </a:r>
            <a:r>
              <a:rPr lang="en-US" sz="1200" b="0" baseline="0" dirty="0" smtClean="0"/>
              <a:t>, do the following:</a:t>
            </a:r>
          </a:p>
          <a:p>
            <a:pPr marL="685800" lvl="1" indent="-228600">
              <a:buFont typeface="Arial" pitchFamily="34" charset="0"/>
              <a:buChar char="•"/>
            </a:pPr>
            <a:r>
              <a:rPr lang="en-US" sz="1200" b="0" baseline="0" dirty="0" smtClean="0"/>
              <a:t>In the </a:t>
            </a:r>
            <a:r>
              <a:rPr lang="en-US" sz="1200" b="1" baseline="0" dirty="0" smtClean="0"/>
              <a:t>Left</a:t>
            </a:r>
            <a:r>
              <a:rPr lang="en-US" sz="1200" b="0" baseline="0" dirty="0" smtClean="0"/>
              <a:t> box, enter </a:t>
            </a:r>
            <a:r>
              <a:rPr lang="en-US" sz="1200" b="1" baseline="0" dirty="0" smtClean="0"/>
              <a:t>0.1”</a:t>
            </a:r>
            <a:r>
              <a:rPr lang="en-US" sz="1200" b="0" baseline="0" dirty="0" smtClean="0"/>
              <a:t>.</a:t>
            </a:r>
          </a:p>
          <a:p>
            <a:pPr marL="685800" lvl="1" indent="-228600">
              <a:buFont typeface="Arial" pitchFamily="34" charset="0"/>
              <a:buChar char="•"/>
            </a:pPr>
            <a:r>
              <a:rPr lang="en-US" sz="1200" b="0" baseline="0" dirty="0" smtClean="0"/>
              <a:t>In the </a:t>
            </a:r>
            <a:r>
              <a:rPr lang="en-US" sz="1200" b="1" baseline="0" dirty="0" smtClean="0"/>
              <a:t>Top</a:t>
            </a:r>
            <a:r>
              <a:rPr lang="en-US" sz="1200" b="0" baseline="0" dirty="0" smtClean="0"/>
              <a:t> box, enter </a:t>
            </a:r>
            <a:r>
              <a:rPr lang="en-US" sz="1200" b="1" baseline="0" dirty="0" smtClean="0"/>
              <a:t>0.2”</a:t>
            </a:r>
            <a:r>
              <a:rPr lang="en-US" sz="1200" b="0" baseline="0" dirty="0" smtClean="0"/>
              <a:t>.</a:t>
            </a:r>
          </a:p>
          <a:p>
            <a:pPr marL="685800" lvl="1" indent="-228600">
              <a:buFont typeface="Arial" pitchFamily="34" charset="0"/>
              <a:buChar char="•"/>
            </a:pPr>
            <a:r>
              <a:rPr lang="en-US" sz="1200" b="0" baseline="0" dirty="0" smtClean="0"/>
              <a:t>In the </a:t>
            </a:r>
            <a:r>
              <a:rPr lang="en-US" sz="1200" b="1" baseline="0" dirty="0" smtClean="0"/>
              <a:t>Right</a:t>
            </a:r>
            <a:r>
              <a:rPr lang="en-US" sz="1200" b="0" baseline="0" dirty="0" smtClean="0"/>
              <a:t> box, enter </a:t>
            </a:r>
            <a:r>
              <a:rPr lang="en-US" sz="1200" b="1" baseline="0" dirty="0" smtClean="0"/>
              <a:t>0.1”</a:t>
            </a:r>
            <a:r>
              <a:rPr lang="en-US" sz="1200" b="0" baseline="0" dirty="0" smtClean="0"/>
              <a:t>.</a:t>
            </a:r>
          </a:p>
          <a:p>
            <a:pPr marL="685800" lvl="1" indent="-228600">
              <a:buFont typeface="Arial" pitchFamily="34" charset="0"/>
              <a:buChar char="•"/>
            </a:pPr>
            <a:r>
              <a:rPr lang="en-US" sz="1200" b="0" baseline="0" dirty="0" smtClean="0"/>
              <a:t>In the </a:t>
            </a:r>
            <a:r>
              <a:rPr lang="en-US" sz="1200" b="1" baseline="0" dirty="0" smtClean="0"/>
              <a:t>Bottom</a:t>
            </a:r>
            <a:r>
              <a:rPr lang="en-US" sz="1200" b="0" baseline="0" dirty="0" smtClean="0"/>
              <a:t> box, enter </a:t>
            </a:r>
            <a:r>
              <a:rPr lang="en-US" sz="1200" b="1" baseline="0" dirty="0" smtClean="0"/>
              <a:t>0.1”</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16"/>
              <a:tabLst/>
              <a:defRPr/>
            </a:pPr>
            <a:r>
              <a:rPr lang="en-US" sz="1200" baseline="0" dirty="0" smtClean="0"/>
              <a:t>Select the first bulleted-list rectangle from the left. </a:t>
            </a:r>
            <a:r>
              <a:rPr lang="en-US" sz="1200" b="0" baseline="0" dirty="0" smtClean="0"/>
              <a:t>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Shape Styles </a:t>
            </a:r>
            <a:r>
              <a:rPr lang="en-US" sz="1200" baseline="0" dirty="0" smtClean="0"/>
              <a:t>group, click the arrow next to </a:t>
            </a:r>
            <a:r>
              <a:rPr lang="en-US" sz="1200" b="1" baseline="0" dirty="0" smtClean="0"/>
              <a:t>Shape Fill</a:t>
            </a:r>
            <a:r>
              <a:rPr lang="en-US" sz="1200" b="0" baseline="0" dirty="0" smtClean="0"/>
              <a:t>, point to</a:t>
            </a:r>
            <a:r>
              <a:rPr lang="en-US" sz="1200" b="1" baseline="0" dirty="0" smtClean="0"/>
              <a:t> Gradient</a:t>
            </a:r>
            <a:r>
              <a:rPr lang="en-US" sz="1200" b="0" baseline="0" dirty="0" smtClean="0"/>
              <a:t>, and then click </a:t>
            </a:r>
            <a:r>
              <a:rPr lang="en-US" sz="1200" b="1" baseline="0" dirty="0" smtClean="0"/>
              <a:t>More Gradients</a:t>
            </a:r>
            <a:r>
              <a:rPr lang="en-US" sz="1200" b="0" baseline="0" dirty="0" smtClean="0"/>
              <a:t>. In the </a:t>
            </a:r>
            <a:r>
              <a:rPr lang="en-US" sz="1200" b="1" baseline="0" dirty="0" smtClean="0"/>
              <a:t>Format Shape </a:t>
            </a:r>
            <a:r>
              <a:rPr lang="en-US" sz="1200" b="0" baseline="0" dirty="0" smtClean="0"/>
              <a:t>dialog box, in the left pane, click </a:t>
            </a:r>
            <a:r>
              <a:rPr lang="en-US" sz="1200" b="1" baseline="0" dirty="0" smtClean="0"/>
              <a:t>Fill</a:t>
            </a:r>
            <a:r>
              <a:rPr lang="en-US" sz="1200" b="0" baseline="0" dirty="0" smtClean="0"/>
              <a:t>, select </a:t>
            </a:r>
            <a:r>
              <a:rPr lang="en-US" sz="1200" b="1" baseline="0" dirty="0" smtClean="0"/>
              <a:t>Gradient fill </a:t>
            </a:r>
            <a:r>
              <a:rPr lang="en-US" sz="1200" b="0" baseline="0" dirty="0" smtClean="0"/>
              <a:t>in the </a:t>
            </a:r>
            <a:r>
              <a:rPr lang="en-US" sz="1200" b="1" baseline="0" dirty="0" smtClean="0"/>
              <a:t>Fill </a:t>
            </a:r>
            <a:r>
              <a:rPr lang="en-US" sz="1200" b="0" baseline="0" dirty="0" smtClean="0"/>
              <a:t>pane,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Type </a:t>
            </a:r>
            <a:r>
              <a:rPr lang="en-US" sz="1200" b="0" baseline="0" dirty="0" smtClean="0"/>
              <a:t>list, select </a:t>
            </a:r>
            <a:r>
              <a:rPr lang="en-US" sz="1200" b="1" baseline="0" dirty="0" smtClean="0"/>
              <a:t>Linear</a:t>
            </a:r>
            <a:r>
              <a:rPr lang="en-US" sz="1200" b="0" baseline="0" dirty="0" smtClean="0"/>
              <a:t>.</a:t>
            </a:r>
            <a:r>
              <a:rPr lang="en-US" sz="1200" b="1"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Click the button next to </a:t>
            </a:r>
            <a:r>
              <a:rPr lang="en-US" sz="1200" b="1" baseline="0" dirty="0" smtClean="0"/>
              <a:t>Direction</a:t>
            </a:r>
            <a:r>
              <a:rPr lang="en-US" sz="1200" b="0" baseline="0" dirty="0" smtClean="0"/>
              <a:t>, and then click </a:t>
            </a:r>
            <a:r>
              <a:rPr lang="en-US" sz="1200" b="1" baseline="0" dirty="0" smtClean="0"/>
              <a:t>Linear Down </a:t>
            </a:r>
            <a:r>
              <a:rPr lang="en-US" sz="1200" b="0" baseline="0" dirty="0" smtClean="0"/>
              <a:t>(first row, second option from the left).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two stops appear in the slider.</a:t>
            </a:r>
          </a:p>
          <a:p>
            <a:pPr marL="228600" indent="-228600">
              <a:buFont typeface="+mj-lt"/>
              <a:buAutoNum type="arabicPeriod" startAt="17"/>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225</a:t>
            </a:r>
            <a:r>
              <a:rPr lang="en-US" sz="1200" dirty="0" smtClean="0"/>
              <a:t>, Green: </a:t>
            </a:r>
            <a:r>
              <a:rPr lang="en-US" sz="1200" b="1" baseline="0" dirty="0" smtClean="0"/>
              <a:t>222</a:t>
            </a:r>
            <a:r>
              <a:rPr lang="en-US" sz="1200" dirty="0" smtClean="0"/>
              <a:t>, Blue: </a:t>
            </a:r>
            <a:r>
              <a:rPr lang="en-US" sz="1200" b="1" baseline="0" dirty="0" smtClean="0"/>
              <a:t>215</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0%</a:t>
            </a:r>
            <a:r>
              <a:rPr lang="en-US" sz="1200" b="0" kern="1200" baseline="0" dirty="0" smtClean="0">
                <a:solidFill>
                  <a:schemeClr val="tx1"/>
                </a:solidFill>
                <a:latin typeface="+mn-lt"/>
                <a:ea typeface="+mn-ea"/>
                <a:cs typeface="+mn-cs"/>
              </a:rPr>
              <a:t>.</a:t>
            </a:r>
            <a:endParaRPr lang="en-US" sz="1200" dirty="0" smtClean="0"/>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last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225</a:t>
            </a:r>
            <a:r>
              <a:rPr lang="en-US" sz="1200" dirty="0" smtClean="0"/>
              <a:t>, Green: </a:t>
            </a:r>
            <a:r>
              <a:rPr lang="en-US" sz="1200" b="1" baseline="0" dirty="0" smtClean="0"/>
              <a:t>222</a:t>
            </a:r>
            <a:r>
              <a:rPr lang="en-US" sz="1200" dirty="0" smtClean="0"/>
              <a:t>, Blue: </a:t>
            </a:r>
            <a:r>
              <a:rPr lang="en-US" sz="1200" b="1" baseline="0" dirty="0" smtClean="0"/>
              <a:t>215</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100%</a:t>
            </a:r>
            <a:r>
              <a:rPr lang="en-US" sz="1200" b="0" kern="1200" baseline="0" dirty="0" smtClean="0">
                <a:solidFill>
                  <a:schemeClr val="tx1"/>
                </a:solidFill>
                <a:latin typeface="+mn-lt"/>
                <a:ea typeface="+mn-ea"/>
                <a:cs typeface="+mn-cs"/>
              </a:rPr>
              <a:t>.</a:t>
            </a:r>
            <a:endParaRPr lang="en-US" sz="1200" dirty="0" smtClean="0"/>
          </a:p>
          <a:p>
            <a:pPr marL="228600" lvl="0" indent="-228600">
              <a:buFont typeface="+mj-lt"/>
              <a:buAutoNum type="arabicPeriod" startAt="18"/>
            </a:pPr>
            <a:r>
              <a:rPr lang="en-US" sz="1200" baseline="0" dirty="0" smtClean="0"/>
              <a:t>Select the second bulleted-list rectangle from the left. </a:t>
            </a:r>
            <a:r>
              <a:rPr lang="en-US" sz="1200" b="0" baseline="0" dirty="0" smtClean="0"/>
              <a:t>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Shape Styles </a:t>
            </a:r>
            <a:r>
              <a:rPr lang="en-US" sz="1200" baseline="0" dirty="0" smtClean="0"/>
              <a:t>group, click the arrow next to </a:t>
            </a:r>
            <a:r>
              <a:rPr lang="en-US" sz="1200" b="1" baseline="0" dirty="0" smtClean="0"/>
              <a:t>Shape Fill</a:t>
            </a:r>
            <a:r>
              <a:rPr lang="en-US" sz="1200" b="0" baseline="0" dirty="0" smtClean="0"/>
              <a:t>, point to</a:t>
            </a:r>
            <a:r>
              <a:rPr lang="en-US" sz="1200" b="1" baseline="0" dirty="0" smtClean="0"/>
              <a:t> Gradient</a:t>
            </a:r>
            <a:r>
              <a:rPr lang="en-US" sz="1200" b="0" baseline="0" dirty="0" smtClean="0"/>
              <a:t>, and then click </a:t>
            </a:r>
            <a:r>
              <a:rPr lang="en-US" sz="1200" b="1" baseline="0" dirty="0" smtClean="0"/>
              <a:t>More Gradients</a:t>
            </a:r>
            <a:r>
              <a:rPr lang="en-US" sz="1200" b="0" baseline="0" dirty="0" smtClean="0"/>
              <a:t>. In the </a:t>
            </a:r>
            <a:r>
              <a:rPr lang="en-US" sz="1200" b="1" baseline="0" dirty="0" smtClean="0"/>
              <a:t>Format Shape </a:t>
            </a:r>
            <a:r>
              <a:rPr lang="en-US" sz="1200" b="0" baseline="0" dirty="0" smtClean="0"/>
              <a:t>dialog box, in the left pane, click </a:t>
            </a:r>
            <a:r>
              <a:rPr lang="en-US" sz="1200" b="1" baseline="0" dirty="0" smtClean="0"/>
              <a:t>Fill</a:t>
            </a:r>
            <a:r>
              <a:rPr lang="en-US" sz="1200" b="0" baseline="0" dirty="0" smtClean="0"/>
              <a:t>, select </a:t>
            </a:r>
            <a:r>
              <a:rPr lang="en-US" sz="1200" b="1" baseline="0" dirty="0" smtClean="0"/>
              <a:t>Gradient fill </a:t>
            </a:r>
            <a:r>
              <a:rPr lang="en-US" sz="1200" b="0" baseline="0" dirty="0" smtClean="0"/>
              <a:t>in the </a:t>
            </a:r>
            <a:r>
              <a:rPr lang="en-US" sz="1200" b="1" baseline="0" dirty="0" smtClean="0"/>
              <a:t>Fill </a:t>
            </a:r>
            <a:r>
              <a:rPr lang="en-US" sz="1200" b="0" baseline="0" dirty="0" smtClean="0"/>
              <a:t>pane,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Type </a:t>
            </a:r>
            <a:r>
              <a:rPr lang="en-US" sz="1200" b="0" baseline="0" dirty="0" smtClean="0"/>
              <a:t>list, select </a:t>
            </a:r>
            <a:r>
              <a:rPr lang="en-US" sz="1200" b="1" baseline="0" dirty="0" smtClean="0"/>
              <a:t>Linear</a:t>
            </a:r>
            <a:r>
              <a:rPr lang="en-US" sz="1200" b="0" baseline="0" dirty="0" smtClean="0"/>
              <a:t>.</a:t>
            </a:r>
            <a:r>
              <a:rPr lang="en-US" sz="1200" b="1"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Click the button next to </a:t>
            </a:r>
            <a:r>
              <a:rPr lang="en-US" sz="1200" b="1" baseline="0" dirty="0" smtClean="0"/>
              <a:t>Direction</a:t>
            </a:r>
            <a:r>
              <a:rPr lang="en-US" sz="1200" b="0" baseline="0" dirty="0" smtClean="0"/>
              <a:t>, and then click </a:t>
            </a:r>
            <a:r>
              <a:rPr lang="en-US" sz="1200" b="1" baseline="0" dirty="0" smtClean="0"/>
              <a:t>Linear Down </a:t>
            </a:r>
            <a:r>
              <a:rPr lang="en-US" sz="1200" b="0" baseline="0" dirty="0" smtClean="0"/>
              <a:t>(first row, second option from the left).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two stops appear in the slider.</a:t>
            </a:r>
          </a:p>
          <a:p>
            <a:pPr marL="228600" indent="-228600">
              <a:buFont typeface="+mj-lt"/>
              <a:buAutoNum type="arabicPeriod" startAt="19"/>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222</a:t>
            </a:r>
            <a:r>
              <a:rPr lang="en-US" sz="1200" dirty="0" smtClean="0"/>
              <a:t>, Green: </a:t>
            </a:r>
            <a:r>
              <a:rPr lang="en-US" sz="1200" b="1" baseline="0" dirty="0" smtClean="0"/>
              <a:t>225</a:t>
            </a:r>
            <a:r>
              <a:rPr lang="en-US" sz="1200" dirty="0" smtClean="0"/>
              <a:t>, Blue: </a:t>
            </a:r>
            <a:r>
              <a:rPr lang="en-US" sz="1200" b="1" baseline="0" dirty="0" smtClean="0"/>
              <a:t>219</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0%</a:t>
            </a:r>
            <a:r>
              <a:rPr lang="en-US" sz="1200" b="0" kern="1200" baseline="0" dirty="0" smtClean="0">
                <a:solidFill>
                  <a:schemeClr val="tx1"/>
                </a:solidFill>
                <a:latin typeface="+mn-lt"/>
                <a:ea typeface="+mn-ea"/>
                <a:cs typeface="+mn-cs"/>
              </a:rPr>
              <a:t>.</a:t>
            </a:r>
            <a:endParaRPr lang="en-US" sz="1200" dirty="0" smtClean="0"/>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last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222</a:t>
            </a:r>
            <a:r>
              <a:rPr lang="en-US" sz="1200" dirty="0" smtClean="0"/>
              <a:t>, Green: </a:t>
            </a:r>
            <a:r>
              <a:rPr lang="en-US" sz="1200" b="1" baseline="0" dirty="0" smtClean="0"/>
              <a:t>225</a:t>
            </a:r>
            <a:r>
              <a:rPr lang="en-US" sz="1200" dirty="0" smtClean="0"/>
              <a:t>, Blue: </a:t>
            </a:r>
            <a:r>
              <a:rPr lang="en-US" sz="1200" b="1" baseline="0" dirty="0" smtClean="0"/>
              <a:t>219</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100%</a:t>
            </a:r>
            <a:r>
              <a:rPr lang="en-US" sz="1200" b="0" kern="1200" baseline="0" dirty="0" smtClean="0">
                <a:solidFill>
                  <a:schemeClr val="tx1"/>
                </a:solidFill>
                <a:latin typeface="+mn-lt"/>
                <a:ea typeface="+mn-ea"/>
                <a:cs typeface="+mn-cs"/>
              </a:rPr>
              <a:t>.</a:t>
            </a:r>
            <a:endParaRPr lang="en-US" sz="1200" dirty="0" smtClean="0"/>
          </a:p>
          <a:p>
            <a:pPr marL="228600" lvl="0" indent="-228600">
              <a:buFont typeface="+mj-lt"/>
              <a:buAutoNum type="arabicPeriod" startAt="20"/>
            </a:pPr>
            <a:r>
              <a:rPr lang="en-US" sz="1200" baseline="0" dirty="0" smtClean="0"/>
              <a:t>Select the third bulleted-list rectangle from the left. </a:t>
            </a:r>
            <a:r>
              <a:rPr lang="en-US" sz="1200" b="0" baseline="0" dirty="0" smtClean="0"/>
              <a:t>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Shape Styles </a:t>
            </a:r>
            <a:r>
              <a:rPr lang="en-US" sz="1200" baseline="0" dirty="0" smtClean="0"/>
              <a:t>group, click the arrow next to </a:t>
            </a:r>
            <a:r>
              <a:rPr lang="en-US" sz="1200" b="1" baseline="0" dirty="0" smtClean="0"/>
              <a:t>Shape Fill</a:t>
            </a:r>
            <a:r>
              <a:rPr lang="en-US" sz="1200" b="0" baseline="0" dirty="0" smtClean="0"/>
              <a:t>, point to</a:t>
            </a:r>
            <a:r>
              <a:rPr lang="en-US" sz="1200" b="1" baseline="0" dirty="0" smtClean="0"/>
              <a:t> Gradient</a:t>
            </a:r>
            <a:r>
              <a:rPr lang="en-US" sz="1200" b="0" baseline="0" dirty="0" smtClean="0"/>
              <a:t>, and then click </a:t>
            </a:r>
            <a:r>
              <a:rPr lang="en-US" sz="1200" b="1" baseline="0" dirty="0" smtClean="0"/>
              <a:t>More Gradients</a:t>
            </a:r>
            <a:r>
              <a:rPr lang="en-US" sz="1200" b="0" baseline="0" dirty="0" smtClean="0"/>
              <a:t>. In the </a:t>
            </a:r>
            <a:r>
              <a:rPr lang="en-US" sz="1200" b="1" baseline="0" dirty="0" smtClean="0"/>
              <a:t>Format Shape </a:t>
            </a:r>
            <a:r>
              <a:rPr lang="en-US" sz="1200" b="0" baseline="0" dirty="0" smtClean="0"/>
              <a:t>dialog box, in the left pane, click </a:t>
            </a:r>
            <a:r>
              <a:rPr lang="en-US" sz="1200" b="1" baseline="0" dirty="0" smtClean="0"/>
              <a:t>Fill</a:t>
            </a:r>
            <a:r>
              <a:rPr lang="en-US" sz="1200" b="0" baseline="0" dirty="0" smtClean="0"/>
              <a:t>, select </a:t>
            </a:r>
            <a:r>
              <a:rPr lang="en-US" sz="1200" b="1" baseline="0" dirty="0" smtClean="0"/>
              <a:t>Gradient fill </a:t>
            </a:r>
            <a:r>
              <a:rPr lang="en-US" sz="1200" b="0" baseline="0" dirty="0" smtClean="0"/>
              <a:t>in the </a:t>
            </a:r>
            <a:r>
              <a:rPr lang="en-US" sz="1200" b="1" baseline="0" dirty="0" smtClean="0"/>
              <a:t>Fill </a:t>
            </a:r>
            <a:r>
              <a:rPr lang="en-US" sz="1200" b="0" baseline="0" dirty="0" smtClean="0"/>
              <a:t>pane,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Type </a:t>
            </a:r>
            <a:r>
              <a:rPr lang="en-US" sz="1200" b="0" baseline="0" dirty="0" smtClean="0"/>
              <a:t>list, select </a:t>
            </a:r>
            <a:r>
              <a:rPr lang="en-US" sz="1200" b="1" baseline="0" dirty="0" smtClean="0"/>
              <a:t>Linear</a:t>
            </a:r>
            <a:r>
              <a:rPr lang="en-US" sz="1200" b="0" baseline="0" dirty="0" smtClean="0"/>
              <a:t>.</a:t>
            </a:r>
            <a:r>
              <a:rPr lang="en-US" sz="1200" b="1"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Click the button next to </a:t>
            </a:r>
            <a:r>
              <a:rPr lang="en-US" sz="1200" b="1" baseline="0" dirty="0" smtClean="0"/>
              <a:t>Direction</a:t>
            </a:r>
            <a:r>
              <a:rPr lang="en-US" sz="1200" b="0" baseline="0" dirty="0" smtClean="0"/>
              <a:t>, and then click </a:t>
            </a:r>
            <a:r>
              <a:rPr lang="en-US" sz="1200" b="1" baseline="0" dirty="0" smtClean="0"/>
              <a:t>Linear Down </a:t>
            </a:r>
            <a:r>
              <a:rPr lang="en-US" sz="1200" b="0" baseline="0" dirty="0" smtClean="0"/>
              <a:t>(first row, second option from the left).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two stops appear in the slider.</a:t>
            </a:r>
          </a:p>
          <a:p>
            <a:pPr marL="228600" indent="-228600">
              <a:buFont typeface="+mj-lt"/>
              <a:buAutoNum type="arabicPeriod" startAt="21"/>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a:t>
            </a:r>
            <a:r>
              <a:rPr lang="en-US" sz="1200" b="0" kern="1200" baseline="0" dirty="0" smtClean="0">
                <a:solidFill>
                  <a:schemeClr val="tx1"/>
                </a:solidFill>
                <a:latin typeface="+mn-lt"/>
                <a:ea typeface="+mn-ea"/>
                <a:cs typeface="+mn-cs"/>
              </a:rPr>
              <a:t>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214</a:t>
            </a:r>
            <a:r>
              <a:rPr lang="en-US" sz="1200" dirty="0" smtClean="0"/>
              <a:t>, Green: </a:t>
            </a:r>
            <a:r>
              <a:rPr lang="en-US" sz="1200" b="1" baseline="0" dirty="0" smtClean="0"/>
              <a:t>220</a:t>
            </a:r>
            <a:r>
              <a:rPr lang="en-US" sz="1200" dirty="0" smtClean="0"/>
              <a:t>, Blue: </a:t>
            </a:r>
            <a:r>
              <a:rPr lang="en-US" sz="1200" b="1" baseline="0" dirty="0" smtClean="0"/>
              <a:t>218</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0%</a:t>
            </a:r>
            <a:r>
              <a:rPr lang="en-US" sz="1200" b="0" kern="1200" baseline="0" dirty="0" smtClean="0">
                <a:solidFill>
                  <a:schemeClr val="tx1"/>
                </a:solidFill>
                <a:latin typeface="+mn-lt"/>
                <a:ea typeface="+mn-ea"/>
                <a:cs typeface="+mn-cs"/>
              </a:rPr>
              <a:t>.</a:t>
            </a:r>
            <a:endParaRPr lang="en-US" sz="1200" dirty="0" smtClean="0"/>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a:t>
            </a:r>
            <a:r>
              <a:rPr lang="en-US" sz="1200" b="0" kern="1200" baseline="0" dirty="0" smtClean="0">
                <a:solidFill>
                  <a:schemeClr val="tx1"/>
                </a:solidFill>
                <a:latin typeface="+mn-lt"/>
                <a:ea typeface="+mn-ea"/>
                <a:cs typeface="+mn-cs"/>
              </a:rPr>
              <a:t> last stop in the slider,</a:t>
            </a:r>
            <a:r>
              <a:rPr lang="en-US" sz="1200" b="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214</a:t>
            </a:r>
            <a:r>
              <a:rPr lang="en-US" sz="1200" dirty="0" smtClean="0"/>
              <a:t>, Green: </a:t>
            </a:r>
            <a:r>
              <a:rPr lang="en-US" sz="1200" b="1" baseline="0" dirty="0" smtClean="0"/>
              <a:t>220</a:t>
            </a:r>
            <a:r>
              <a:rPr lang="en-US" sz="1200" dirty="0" smtClean="0"/>
              <a:t>, Blue: </a:t>
            </a:r>
            <a:r>
              <a:rPr lang="en-US" sz="1200" b="1" baseline="0" dirty="0" smtClean="0"/>
              <a:t>218</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100%</a:t>
            </a:r>
            <a:r>
              <a:rPr lang="en-US" sz="1200" b="0" kern="1200" baseline="0" dirty="0" smtClean="0">
                <a:solidFill>
                  <a:schemeClr val="tx1"/>
                </a:solidFill>
                <a:latin typeface="+mn-lt"/>
                <a:ea typeface="+mn-ea"/>
                <a:cs typeface="+mn-cs"/>
              </a:rPr>
              <a:t>.</a:t>
            </a:r>
            <a:endParaRPr lang="en-US" sz="1200" dirty="0" smtClean="0"/>
          </a:p>
          <a:p>
            <a:pPr marL="228600" lvl="0" indent="-228600">
              <a:buFont typeface="+mj-lt"/>
              <a:buAutoNum type="arabicPeriod" startAt="22"/>
            </a:pPr>
            <a:r>
              <a:rPr lang="en-US" sz="1200" baseline="0" dirty="0" smtClean="0"/>
              <a:t>Select the fourth bulleted-list rectangle from the left. </a:t>
            </a:r>
            <a:r>
              <a:rPr lang="en-US" sz="1200" b="0" baseline="0" dirty="0" smtClean="0"/>
              <a:t>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Shape Styles </a:t>
            </a:r>
            <a:r>
              <a:rPr lang="en-US" sz="1200" baseline="0" dirty="0" smtClean="0"/>
              <a:t>group, click the arrow next to </a:t>
            </a:r>
            <a:r>
              <a:rPr lang="en-US" sz="1200" b="1" baseline="0" dirty="0" smtClean="0"/>
              <a:t>Shape Fill</a:t>
            </a:r>
            <a:r>
              <a:rPr lang="en-US" sz="1200" b="0" baseline="0" dirty="0" smtClean="0"/>
              <a:t>, point to</a:t>
            </a:r>
            <a:r>
              <a:rPr lang="en-US" sz="1200" b="1" baseline="0" dirty="0" smtClean="0"/>
              <a:t> Gradient</a:t>
            </a:r>
            <a:r>
              <a:rPr lang="en-US" sz="1200" b="0" baseline="0" dirty="0" smtClean="0"/>
              <a:t>, and then click </a:t>
            </a:r>
            <a:r>
              <a:rPr lang="en-US" sz="1200" b="1" baseline="0" dirty="0" smtClean="0"/>
              <a:t>More Gradients</a:t>
            </a:r>
            <a:r>
              <a:rPr lang="en-US" sz="1200" b="0" baseline="0" dirty="0" smtClean="0"/>
              <a:t>. In the </a:t>
            </a:r>
            <a:r>
              <a:rPr lang="en-US" sz="1200" b="1" baseline="0" dirty="0" smtClean="0"/>
              <a:t>Format Shape </a:t>
            </a:r>
            <a:r>
              <a:rPr lang="en-US" sz="1200" b="0" baseline="0" dirty="0" smtClean="0"/>
              <a:t>dialog box, in the left pane, click </a:t>
            </a:r>
            <a:r>
              <a:rPr lang="en-US" sz="1200" b="1" baseline="0" dirty="0" smtClean="0"/>
              <a:t>Fill</a:t>
            </a:r>
            <a:r>
              <a:rPr lang="en-US" sz="1200" b="0" baseline="0" dirty="0" smtClean="0"/>
              <a:t>, select </a:t>
            </a:r>
            <a:r>
              <a:rPr lang="en-US" sz="1200" b="1" baseline="0" dirty="0" smtClean="0"/>
              <a:t>Gradient fill </a:t>
            </a:r>
            <a:r>
              <a:rPr lang="en-US" sz="1200" b="0" baseline="0" dirty="0" smtClean="0"/>
              <a:t>in the </a:t>
            </a:r>
            <a:r>
              <a:rPr lang="en-US" sz="1200" b="1" baseline="0" dirty="0" smtClean="0"/>
              <a:t>Fill </a:t>
            </a:r>
            <a:r>
              <a:rPr lang="en-US" sz="1200" b="0" baseline="0" dirty="0" smtClean="0"/>
              <a:t>pane,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Type </a:t>
            </a:r>
            <a:r>
              <a:rPr lang="en-US" sz="1200" b="0" baseline="0" dirty="0" smtClean="0"/>
              <a:t>list, select </a:t>
            </a:r>
            <a:r>
              <a:rPr lang="en-US" sz="1200" b="1" baseline="0" dirty="0" smtClean="0"/>
              <a:t>Linear</a:t>
            </a:r>
            <a:r>
              <a:rPr lang="en-US" sz="1200" b="0" baseline="0" dirty="0" smtClean="0"/>
              <a:t>.</a:t>
            </a:r>
            <a:r>
              <a:rPr lang="en-US" sz="1200" b="1"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Click the button next to </a:t>
            </a:r>
            <a:r>
              <a:rPr lang="en-US" sz="1200" b="1" baseline="0" dirty="0" smtClean="0"/>
              <a:t>Direction</a:t>
            </a:r>
            <a:r>
              <a:rPr lang="en-US" sz="1200" b="0" baseline="0" dirty="0" smtClean="0"/>
              <a:t>, and then click </a:t>
            </a:r>
            <a:r>
              <a:rPr lang="en-US" sz="1200" b="1" baseline="0" dirty="0" smtClean="0"/>
              <a:t>Linear Down </a:t>
            </a:r>
            <a:r>
              <a:rPr lang="en-US" sz="1200" b="0" baseline="0" dirty="0" smtClean="0"/>
              <a:t>(first row, second option from the left).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two stops appear in the slider.</a:t>
            </a:r>
          </a:p>
          <a:p>
            <a:pPr marL="228600" indent="-228600">
              <a:buFont typeface="+mj-lt"/>
              <a:buAutoNum type="arabicPeriod" startAt="23"/>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216</a:t>
            </a:r>
            <a:r>
              <a:rPr lang="en-US" sz="1200" dirty="0" smtClean="0"/>
              <a:t>, Green: </a:t>
            </a:r>
            <a:r>
              <a:rPr lang="en-US" sz="1200" b="1" baseline="0" dirty="0" smtClean="0"/>
              <a:t>217</a:t>
            </a:r>
            <a:r>
              <a:rPr lang="en-US" sz="1200" dirty="0" smtClean="0"/>
              <a:t>, Blue: </a:t>
            </a:r>
            <a:r>
              <a:rPr lang="en-US" sz="1200" b="1" baseline="0" dirty="0" smtClean="0"/>
              <a:t>218</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0%</a:t>
            </a:r>
            <a:r>
              <a:rPr lang="en-US" sz="1200" b="0" kern="1200" baseline="0" dirty="0" smtClean="0">
                <a:solidFill>
                  <a:schemeClr val="tx1"/>
                </a:solidFill>
                <a:latin typeface="+mn-lt"/>
                <a:ea typeface="+mn-ea"/>
                <a:cs typeface="+mn-cs"/>
              </a:rPr>
              <a:t>.</a:t>
            </a:r>
            <a:endParaRPr lang="en-US" sz="1200" dirty="0" smtClean="0"/>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last stop in the slider, </a:t>
            </a:r>
            <a:r>
              <a:rPr lang="en-US" sz="1200" kern="1200" dirty="0" smtClean="0">
                <a:solidFill>
                  <a:schemeClr val="tx1"/>
                </a:solidFill>
                <a:latin typeface="+mn-lt"/>
                <a:ea typeface="+mn-ea"/>
                <a:cs typeface="+mn-cs"/>
              </a:rPr>
              <a:t>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216</a:t>
            </a:r>
            <a:r>
              <a:rPr lang="en-US" sz="1200" dirty="0" smtClean="0"/>
              <a:t>, Green: </a:t>
            </a:r>
            <a:r>
              <a:rPr lang="en-US" sz="1200" b="1" baseline="0" dirty="0" smtClean="0"/>
              <a:t>217</a:t>
            </a:r>
            <a:r>
              <a:rPr lang="en-US" sz="1200" dirty="0" smtClean="0"/>
              <a:t>, Blue: </a:t>
            </a:r>
            <a:r>
              <a:rPr lang="en-US" sz="1200" b="1" baseline="0" dirty="0" smtClean="0"/>
              <a:t>218</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100%</a:t>
            </a:r>
            <a:r>
              <a:rPr lang="en-US" sz="1200" b="0" kern="1200" baseline="0" dirty="0" smtClean="0">
                <a:solidFill>
                  <a:schemeClr val="tx1"/>
                </a:solidFill>
                <a:latin typeface="+mn-lt"/>
                <a:ea typeface="+mn-ea"/>
                <a:cs typeface="+mn-cs"/>
              </a:rPr>
              <a:t>.</a:t>
            </a:r>
            <a:endParaRPr lang="en-US" sz="1200" dirty="0" smtClean="0"/>
          </a:p>
          <a:p>
            <a:pPr marL="1257300" marR="0" lvl="2" indent="-342900" algn="l" defTabSz="914400" rtl="0" eaLnBrk="1" fontAlgn="auto" latinLnBrk="0" hangingPunct="1">
              <a:lnSpc>
                <a:spcPct val="100000"/>
              </a:lnSpc>
              <a:spcBef>
                <a:spcPts val="0"/>
              </a:spcBef>
              <a:spcAft>
                <a:spcPts val="0"/>
              </a:spcAft>
              <a:buClrTx/>
              <a:buSzTx/>
              <a:buFont typeface="+mj-lt"/>
              <a:buNone/>
              <a:tabLst/>
              <a:defRPr/>
            </a:pPr>
            <a:endParaRPr lang="en-US" sz="1200" b="0" baseline="0" dirty="0" smtClean="0"/>
          </a:p>
          <a:p>
            <a:endParaRPr lang="en-US" sz="1200" dirty="0" smtClean="0"/>
          </a:p>
          <a:p>
            <a:r>
              <a:rPr lang="en-US" sz="1200" dirty="0" smtClean="0"/>
              <a:t>To reproduce</a:t>
            </a:r>
            <a:r>
              <a:rPr lang="en-US" sz="1200" baseline="0" dirty="0" smtClean="0"/>
              <a:t> the animation effects on this slide, do the following:</a:t>
            </a:r>
            <a:endParaRPr lang="en-US" sz="1200" dirty="0" smtClean="0"/>
          </a:p>
          <a:p>
            <a:pPr marL="228600" indent="-228600">
              <a:buFont typeface="+mj-lt"/>
              <a:buAutoNum type="arabicPeriod"/>
            </a:pPr>
            <a:r>
              <a:rPr lang="en-US" sz="1200" baseline="0" dirty="0" smtClean="0"/>
              <a:t>On the slide, select the graphic. On the </a:t>
            </a:r>
            <a:r>
              <a:rPr lang="en-US" sz="1200" b="1" baseline="0" dirty="0" smtClean="0"/>
              <a:t>Animations</a:t>
            </a:r>
            <a:r>
              <a:rPr lang="en-US" sz="1200" baseline="0" dirty="0" smtClean="0"/>
              <a:t> tab, in the </a:t>
            </a:r>
            <a:r>
              <a:rPr lang="en-US" sz="1200" b="1" baseline="0" dirty="0" smtClean="0"/>
              <a:t>Advanced Animation </a:t>
            </a:r>
            <a:r>
              <a:rPr lang="en-US" sz="1200" baseline="0" dirty="0" smtClean="0"/>
              <a:t>group, click add </a:t>
            </a:r>
            <a:r>
              <a:rPr lang="en-US" sz="1200" b="1" baseline="0" dirty="0" smtClean="0"/>
              <a:t>Animation</a:t>
            </a:r>
            <a:r>
              <a:rPr lang="en-US" sz="1200" baseline="0" dirty="0" smtClean="0"/>
              <a:t>,  and then click </a:t>
            </a:r>
            <a:r>
              <a:rPr lang="en-US" sz="1200" b="1" baseline="0" dirty="0" smtClean="0"/>
              <a:t>More Entrance Effects</a:t>
            </a:r>
            <a:r>
              <a:rPr lang="en-US" sz="1200" baseline="0" dirty="0" smtClean="0"/>
              <a:t>. </a:t>
            </a:r>
            <a:r>
              <a:rPr lang="en-US" sz="1200" b="0" baseline="0" dirty="0" smtClean="0"/>
              <a:t>In the </a:t>
            </a:r>
            <a:r>
              <a:rPr lang="en-US" sz="1200" b="1" baseline="0" dirty="0" smtClean="0"/>
              <a:t>Add Entrance Effect </a:t>
            </a:r>
            <a:r>
              <a:rPr lang="en-US" sz="1200" b="0" baseline="0" dirty="0" smtClean="0"/>
              <a:t>dialog box, under </a:t>
            </a:r>
            <a:r>
              <a:rPr lang="en-US" sz="1200" b="1" baseline="0" dirty="0" smtClean="0"/>
              <a:t>Basic</a:t>
            </a:r>
            <a:r>
              <a:rPr lang="en-US" sz="1200" b="0" baseline="0" dirty="0" smtClean="0"/>
              <a:t>, click </a:t>
            </a:r>
            <a:r>
              <a:rPr lang="en-US" sz="1200" b="1" baseline="0" dirty="0" smtClean="0"/>
              <a:t>Peek In</a:t>
            </a:r>
            <a:r>
              <a:rPr lang="en-US" sz="1200" b="0" baseline="0" dirty="0" smtClean="0"/>
              <a:t>, and then click </a:t>
            </a:r>
            <a:r>
              <a:rPr lang="en-US" sz="1200" b="1" baseline="0" dirty="0" smtClean="0"/>
              <a:t>OK</a:t>
            </a:r>
            <a:r>
              <a:rPr lang="en-US" sz="1200" baseline="0" dirty="0" smtClean="0"/>
              <a:t>.</a:t>
            </a:r>
          </a:p>
          <a:p>
            <a:pPr marL="228600" indent="-228600">
              <a:buFont typeface="+mj-lt"/>
              <a:buAutoNum type="arabicPeriod"/>
            </a:pPr>
            <a:r>
              <a:rPr lang="en-US" sz="1200" baseline="0" dirty="0" smtClean="0"/>
              <a:t>Also on the </a:t>
            </a:r>
            <a:r>
              <a:rPr lang="en-US" sz="1200" b="1" baseline="0" dirty="0" smtClean="0"/>
              <a:t>Animations</a:t>
            </a:r>
            <a:r>
              <a:rPr lang="en-US" sz="1200" baseline="0" dirty="0" smtClean="0"/>
              <a:t> tab, in the </a:t>
            </a:r>
            <a:r>
              <a:rPr lang="en-US" sz="1200" b="1" baseline="0" dirty="0" smtClean="0"/>
              <a:t>Timing</a:t>
            </a:r>
            <a:r>
              <a:rPr lang="en-US" sz="1200" baseline="0" dirty="0" smtClean="0"/>
              <a:t> group, in the </a:t>
            </a:r>
            <a:r>
              <a:rPr lang="en-US" sz="1200" b="1" baseline="0" dirty="0" smtClean="0"/>
              <a:t>Duration</a:t>
            </a:r>
            <a:r>
              <a:rPr lang="en-US" sz="1200" baseline="0" dirty="0" smtClean="0"/>
              <a:t> box, enter </a:t>
            </a:r>
            <a:r>
              <a:rPr lang="en-US" sz="1200" b="1" baseline="0" dirty="0" smtClean="0"/>
              <a:t>1.00 seconds</a:t>
            </a:r>
            <a:r>
              <a:rPr lang="en-US" sz="1200" baseline="0" dirty="0" smtClean="0"/>
              <a:t>.</a:t>
            </a:r>
          </a:p>
          <a:p>
            <a:pPr marL="228600" indent="-228600">
              <a:buFont typeface="+mj-lt"/>
              <a:buAutoNum type="arabicPeriod"/>
            </a:pPr>
            <a:r>
              <a:rPr lang="en-US" sz="1200" baseline="0" dirty="0" smtClean="0"/>
              <a:t>Also on the </a:t>
            </a:r>
            <a:r>
              <a:rPr lang="en-US" sz="1200" b="1" baseline="0" dirty="0" smtClean="0"/>
              <a:t>Animations</a:t>
            </a:r>
            <a:r>
              <a:rPr lang="en-US" sz="1200" baseline="0" dirty="0" smtClean="0"/>
              <a:t> tab, in the </a:t>
            </a:r>
            <a:r>
              <a:rPr lang="en-US" sz="1200" b="1" baseline="0" dirty="0" smtClean="0"/>
              <a:t>Animation</a:t>
            </a:r>
            <a:r>
              <a:rPr lang="en-US" sz="1200" baseline="0" dirty="0" smtClean="0"/>
              <a:t> group, click </a:t>
            </a:r>
            <a:r>
              <a:rPr lang="en-US" sz="1200" b="1" baseline="0" dirty="0" smtClean="0"/>
              <a:t>Effect Options</a:t>
            </a:r>
            <a:r>
              <a:rPr lang="en-US" sz="120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Under </a:t>
            </a:r>
            <a:r>
              <a:rPr lang="en-US" sz="1200" b="1" baseline="0" dirty="0" smtClean="0"/>
              <a:t>Direction</a:t>
            </a:r>
            <a:r>
              <a:rPr lang="en-US" sz="1200" baseline="0" dirty="0" smtClean="0"/>
              <a:t>, select </a:t>
            </a:r>
            <a:r>
              <a:rPr lang="en-US" sz="1200" b="1" baseline="0" dirty="0" smtClean="0"/>
              <a:t>From Bottom</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Under </a:t>
            </a:r>
            <a:r>
              <a:rPr lang="en-US" sz="1200" b="1" baseline="0" dirty="0" smtClean="0"/>
              <a:t>Sequence</a:t>
            </a:r>
            <a:r>
              <a:rPr lang="en-US" sz="1200" baseline="0" dirty="0" smtClean="0"/>
              <a:t>, select </a:t>
            </a:r>
            <a:r>
              <a:rPr lang="en-US" sz="1200" b="1" baseline="0" dirty="0" smtClean="0"/>
              <a:t>One by One</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on the </a:t>
            </a:r>
            <a:r>
              <a:rPr lang="en-US" sz="1200" b="1" baseline="0" dirty="0" smtClean="0"/>
              <a:t>Animations</a:t>
            </a:r>
            <a:r>
              <a:rPr lang="en-US" sz="1200" baseline="0" dirty="0" smtClean="0"/>
              <a:t> tab, in the </a:t>
            </a:r>
            <a:r>
              <a:rPr lang="en-US" sz="1200" b="1" baseline="0" dirty="0" smtClean="0"/>
              <a:t>Advanced Animation </a:t>
            </a:r>
            <a:r>
              <a:rPr lang="en-US" sz="1200" baseline="0" dirty="0" smtClean="0"/>
              <a:t>group, click </a:t>
            </a:r>
            <a:r>
              <a:rPr lang="en-US" sz="1200" b="1" baseline="0" dirty="0" smtClean="0"/>
              <a:t>Animation Pane</a:t>
            </a:r>
            <a:r>
              <a:rPr lang="en-US" sz="1200" baseline="0" dirty="0" smtClean="0"/>
              <a:t>. In the </a:t>
            </a:r>
            <a:r>
              <a:rPr lang="en-US" sz="1200" b="1" baseline="0" dirty="0" smtClean="0"/>
              <a:t>Animation Pane</a:t>
            </a:r>
            <a:r>
              <a:rPr lang="en-US" sz="1200" baseline="0" dirty="0" smtClean="0"/>
              <a:t>, click the double arrow under the animation effect to expand the contents of the list of effects.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a:t>
            </a:r>
            <a:r>
              <a:rPr lang="en-US" sz="1200" baseline="0" dirty="0" smtClean="0"/>
              <a:t> </a:t>
            </a:r>
            <a:r>
              <a:rPr lang="en-US" sz="1200" b="1" baseline="0" dirty="0" smtClean="0"/>
              <a:t>Pane</a:t>
            </a:r>
            <a:r>
              <a:rPr lang="en-US" sz="1200" baseline="0" dirty="0" smtClean="0"/>
              <a:t>, s</a:t>
            </a:r>
            <a:r>
              <a:rPr lang="en-US" sz="1200" dirty="0" smtClean="0"/>
              <a:t>elect the first animation effect.</a:t>
            </a:r>
            <a:r>
              <a:rPr lang="en-US" sz="1200" baseline="0" dirty="0" smtClean="0"/>
              <a:t> On the </a:t>
            </a:r>
            <a:r>
              <a:rPr lang="en-US" sz="1200" b="1" baseline="0" dirty="0" smtClean="0"/>
              <a:t>Animations</a:t>
            </a:r>
            <a:r>
              <a:rPr lang="en-US" sz="1200" baseline="0" dirty="0" smtClean="0"/>
              <a:t> tab, in the </a:t>
            </a:r>
            <a:r>
              <a:rPr lang="en-US" sz="1200" b="1" baseline="0" dirty="0" smtClean="0"/>
              <a:t>Timing</a:t>
            </a:r>
            <a:r>
              <a:rPr lang="en-US" sz="1200" baseline="0" dirty="0" smtClean="0"/>
              <a:t> group</a:t>
            </a:r>
            <a:r>
              <a:rPr lang="en-US" sz="1200" b="0" baseline="0" dirty="0" smtClean="0"/>
              <a:t>, in the </a:t>
            </a:r>
            <a:r>
              <a:rPr lang="en-US" sz="1200" b="1" baseline="0" dirty="0" smtClean="0"/>
              <a:t>Start</a:t>
            </a:r>
            <a:r>
              <a:rPr lang="en-US" sz="1200" b="0" baseline="0" dirty="0" smtClean="0"/>
              <a:t> list, select </a:t>
            </a:r>
            <a:r>
              <a:rPr lang="en-US" sz="1200" b="1" baseline="0" dirty="0" smtClean="0"/>
              <a:t>With Previous</a:t>
            </a:r>
            <a:r>
              <a:rPr lang="en-US" sz="1200" b="0" baseline="0" dirty="0" smtClean="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 Pane</a:t>
            </a:r>
            <a:r>
              <a:rPr lang="en-US" sz="1200" baseline="0" dirty="0" smtClean="0"/>
              <a:t>, press and hold CTRL, select the second, fourth, sixth, and eighth </a:t>
            </a:r>
            <a:r>
              <a:rPr lang="en-US" sz="1200" b="0" baseline="0" dirty="0" smtClean="0"/>
              <a:t>animation effects </a:t>
            </a:r>
            <a:r>
              <a:rPr lang="en-US" sz="1200" baseline="0" dirty="0" smtClean="0"/>
              <a:t>(peek-in effects for the bulleted lists). On the </a:t>
            </a:r>
            <a:r>
              <a:rPr lang="en-US" sz="1200" b="1" baseline="0" dirty="0" smtClean="0"/>
              <a:t>Animations</a:t>
            </a:r>
            <a:r>
              <a:rPr lang="en-US" sz="1200" baseline="0" dirty="0" smtClean="0"/>
              <a:t> tab, in the </a:t>
            </a:r>
            <a:r>
              <a:rPr lang="en-US" sz="1200" b="1" baseline="0" dirty="0" smtClean="0"/>
              <a:t>Timing</a:t>
            </a:r>
            <a:r>
              <a:rPr lang="en-US" sz="1200" baseline="0" dirty="0" smtClean="0"/>
              <a:t> group, </a:t>
            </a:r>
            <a:r>
              <a:rPr lang="en-US" sz="1200" b="0" baseline="0" dirty="0" smtClean="0"/>
              <a:t>in the </a:t>
            </a:r>
            <a:r>
              <a:rPr lang="en-US" sz="1200" b="1" baseline="0" dirty="0" smtClean="0"/>
              <a:t>Start</a:t>
            </a:r>
            <a:r>
              <a:rPr lang="en-US" sz="1200" b="0" baseline="0" dirty="0" smtClean="0"/>
              <a:t> list, select </a:t>
            </a:r>
            <a:r>
              <a:rPr lang="en-US" sz="1200" b="1" baseline="0" dirty="0" smtClean="0"/>
              <a:t>With Previous</a:t>
            </a:r>
            <a:r>
              <a:rPr lang="en-US" sz="1200" baseline="0" dirty="0" smtClean="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on the </a:t>
            </a:r>
            <a:r>
              <a:rPr lang="en-US" sz="1200" b="1" baseline="0" dirty="0" smtClean="0"/>
              <a:t>Animations</a:t>
            </a:r>
            <a:r>
              <a:rPr lang="en-US" sz="1200" baseline="0" dirty="0" smtClean="0"/>
              <a:t> tab, in the </a:t>
            </a:r>
            <a:r>
              <a:rPr lang="en-US" sz="1200" b="1" baseline="0" dirty="0" smtClean="0"/>
              <a:t>Animation</a:t>
            </a:r>
            <a:r>
              <a:rPr lang="en-US" sz="1200" baseline="0" dirty="0" smtClean="0"/>
              <a:t> group, click </a:t>
            </a:r>
            <a:r>
              <a:rPr lang="en-US" sz="1200" b="1" baseline="0" dirty="0" smtClean="0"/>
              <a:t>Effect</a:t>
            </a:r>
            <a:r>
              <a:rPr lang="en-US" sz="1200" baseline="0" dirty="0" smtClean="0"/>
              <a:t> </a:t>
            </a:r>
            <a:r>
              <a:rPr lang="en-US" sz="1200" b="1" baseline="0" dirty="0" smtClean="0"/>
              <a:t>Options</a:t>
            </a:r>
            <a:r>
              <a:rPr lang="en-US" sz="1200" baseline="0" dirty="0" smtClean="0"/>
              <a:t>, and then under </a:t>
            </a:r>
            <a:r>
              <a:rPr lang="en-US" sz="1200" b="1" baseline="0" dirty="0" smtClean="0"/>
              <a:t>Direction</a:t>
            </a:r>
            <a:r>
              <a:rPr lang="en-US" sz="1200" baseline="0" dirty="0" smtClean="0"/>
              <a:t> click </a:t>
            </a:r>
            <a:r>
              <a:rPr lang="en-US" sz="1200" b="1" baseline="0" dirty="0" smtClean="0"/>
              <a:t>From Top</a:t>
            </a:r>
            <a:r>
              <a:rPr lang="en-US" sz="1200" b="0" baseline="0" dirty="0" smtClean="0"/>
              <a:t>. </a:t>
            </a:r>
          </a:p>
          <a:p>
            <a:endParaRPr lang="en-US" sz="1200" dirty="0" smtClean="0"/>
          </a:p>
          <a:p>
            <a:endParaRPr lang="en-US" sz="1200" dirty="0" smtClean="0"/>
          </a:p>
          <a:p>
            <a:r>
              <a:rPr lang="en-US" sz="1200" baseline="0" dirty="0" smtClean="0"/>
              <a:t>To reproduce the background effects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 </a:t>
            </a:r>
            <a:r>
              <a:rPr lang="en-US" sz="1200" kern="1200" dirty="0" smtClean="0">
                <a:solidFill>
                  <a:schemeClr val="tx1"/>
                </a:solidFill>
                <a:latin typeface="+mn-lt"/>
                <a:ea typeface="+mn-ea"/>
                <a:cs typeface="+mn-cs"/>
              </a:rPr>
              <a:t>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Radial</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From Center </a:t>
            </a:r>
            <a:r>
              <a:rPr lang="en-US" sz="1200" b="0" kern="1200" dirty="0" smtClean="0">
                <a:solidFill>
                  <a:schemeClr val="tx1"/>
                </a:solidFill>
                <a:latin typeface="+mn-lt"/>
                <a:ea typeface="+mn-ea"/>
                <a:cs typeface="+mn-cs"/>
              </a:rPr>
              <a:t>(third option from the left).</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two stops appear in the slider</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a:t>
            </a:r>
            <a:r>
              <a:rPr lang="en-US" sz="1200" b="0" kern="1200" dirty="0" smtClean="0">
                <a:solidFill>
                  <a:schemeClr val="tx1"/>
                </a:solidFill>
                <a:latin typeface="+mn-lt"/>
                <a:ea typeface="+mn-ea"/>
                <a:cs typeface="+mn-cs"/>
              </a:rPr>
              <a:t>(first row, first option from the left). </a:t>
            </a:r>
            <a:endParaRPr lang="en-US" sz="1200" b="1" kern="1200" baseline="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last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White, Background</a:t>
            </a:r>
            <a:r>
              <a:rPr lang="en-US" sz="1200" b="1" kern="1200" baseline="0" dirty="0" smtClean="0">
                <a:solidFill>
                  <a:schemeClr val="tx1"/>
                </a:solidFill>
                <a:latin typeface="+mn-lt"/>
                <a:ea typeface="+mn-ea"/>
                <a:cs typeface="+mn-cs"/>
              </a:rPr>
              <a:t> 1, Darker 35% </a:t>
            </a:r>
            <a:r>
              <a:rPr lang="en-US" sz="1200" b="0" kern="1200" baseline="0" dirty="0" smtClean="0">
                <a:solidFill>
                  <a:schemeClr val="tx1"/>
                </a:solidFill>
                <a:latin typeface="+mn-lt"/>
                <a:ea typeface="+mn-ea"/>
                <a:cs typeface="+mn-cs"/>
              </a:rPr>
              <a:t>(fifth row, first option from the left).</a:t>
            </a:r>
            <a:endParaRPr lang="en-US" sz="1200" b="0" dirty="0" smtClean="0"/>
          </a:p>
          <a:p>
            <a:endParaRPr lang="en-US" sz="1400" dirty="0" smtClean="0"/>
          </a:p>
        </p:txBody>
      </p:sp>
      <p:sp>
        <p:nvSpPr>
          <p:cNvPr id="5" name="Slide Image Placeholder 4"/>
          <p:cNvSpPr>
            <a:spLocks noGrp="1" noRot="1" noChangeAspect="1"/>
          </p:cNvSpPr>
          <p:nvPr>
            <p:ph type="sldImg"/>
          </p:nvPr>
        </p:nvSpPr>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sz="1400" b="1" dirty="0" smtClean="0"/>
              <a:t>Animated SmartArt horizontal bullet list</a:t>
            </a:r>
          </a:p>
          <a:p>
            <a:r>
              <a:rPr lang="en-US" sz="1400" dirty="0" smtClean="0"/>
              <a:t>(Intermediate)</a:t>
            </a:r>
          </a:p>
          <a:p>
            <a:endParaRPr lang="en-US" sz="1400" dirty="0" smtClean="0"/>
          </a:p>
          <a:p>
            <a:endParaRPr lang="en-US" sz="1400" dirty="0" smtClean="0"/>
          </a:p>
          <a:p>
            <a:r>
              <a:rPr lang="en-US" sz="1200" dirty="0" smtClean="0"/>
              <a:t>To reproduce the SmartArt effects on this slide, do the following:</a:t>
            </a:r>
          </a:p>
          <a:p>
            <a:pPr marL="228600" indent="-228600">
              <a:buFont typeface="+mj-lt"/>
              <a:buAutoNum type="arabicPeriod"/>
            </a:pPr>
            <a:r>
              <a:rPr lang="en-US" sz="1200" b="0" dirty="0" smtClean="0"/>
              <a:t>On the </a:t>
            </a:r>
            <a:r>
              <a:rPr lang="en-US" sz="1200" b="1" dirty="0" smtClean="0"/>
              <a:t>Home</a:t>
            </a:r>
            <a:r>
              <a:rPr lang="en-US" sz="1200" b="0" dirty="0" smtClean="0"/>
              <a:t> tab, in the </a:t>
            </a:r>
            <a:r>
              <a:rPr lang="en-US" sz="1200" b="1" dirty="0" smtClean="0"/>
              <a:t>Slides</a:t>
            </a:r>
            <a:r>
              <a:rPr lang="en-US" sz="1200" b="0" dirty="0" smtClean="0"/>
              <a:t> group, click </a:t>
            </a:r>
            <a:r>
              <a:rPr lang="en-US" sz="1200" b="1" dirty="0" smtClean="0"/>
              <a:t>Layout</a:t>
            </a:r>
            <a:r>
              <a:rPr lang="en-US" sz="1200" b="0" dirty="0" smtClean="0"/>
              <a:t>, and then click</a:t>
            </a:r>
            <a:r>
              <a:rPr lang="en-US" sz="1200" b="0" baseline="0" dirty="0" smtClean="0"/>
              <a:t> </a:t>
            </a:r>
            <a:r>
              <a:rPr lang="en-US" sz="1200" b="1" baseline="0" dirty="0" smtClean="0"/>
              <a:t>Blank</a:t>
            </a:r>
            <a:r>
              <a:rPr lang="en-US" sz="1200" b="0" baseline="0" dirty="0" smtClean="0"/>
              <a:t>. </a:t>
            </a:r>
          </a:p>
          <a:p>
            <a:pPr marL="228600" indent="-228600">
              <a:buFont typeface="+mj-lt"/>
              <a:buAutoNum type="arabicPeriod"/>
            </a:pPr>
            <a:r>
              <a:rPr lang="en-US" sz="1200" b="0" dirty="0" smtClean="0"/>
              <a:t>On the </a:t>
            </a:r>
            <a:r>
              <a:rPr lang="en-US" sz="1200" b="1" dirty="0" smtClean="0"/>
              <a:t>Insert tab</a:t>
            </a:r>
            <a:r>
              <a:rPr lang="en-US" sz="1200" b="0" dirty="0" smtClean="0"/>
              <a:t>, in the </a:t>
            </a:r>
            <a:r>
              <a:rPr lang="en-US" sz="1200" b="1" dirty="0" smtClean="0"/>
              <a:t>Illustrations</a:t>
            </a:r>
            <a:r>
              <a:rPr lang="en-US" sz="1200" dirty="0" smtClean="0"/>
              <a:t> group, click </a:t>
            </a:r>
            <a:r>
              <a:rPr lang="en-US" sz="1200" b="1" dirty="0" smtClean="0"/>
              <a:t>SmartArt</a:t>
            </a:r>
            <a:r>
              <a:rPr lang="en-US" sz="1200" b="0" dirty="0" smtClean="0"/>
              <a:t>. </a:t>
            </a:r>
            <a:r>
              <a:rPr lang="en-US" sz="1200" b="0" baseline="0" dirty="0" smtClean="0"/>
              <a:t>In the </a:t>
            </a:r>
            <a:r>
              <a:rPr lang="en-US" sz="1200" b="1" baseline="0" dirty="0" smtClean="0"/>
              <a:t>Choose a SmartArt Graphic</a:t>
            </a:r>
            <a:r>
              <a:rPr lang="en-US" sz="1200" b="0" baseline="0" dirty="0" smtClean="0"/>
              <a:t> dialog box, in the left pane, click </a:t>
            </a:r>
            <a:r>
              <a:rPr lang="en-US" sz="1200" b="1" baseline="0" dirty="0" smtClean="0"/>
              <a:t>List</a:t>
            </a:r>
            <a:r>
              <a:rPr lang="en-US" sz="1200" b="0" baseline="0" dirty="0" smtClean="0"/>
              <a:t>. In the </a:t>
            </a:r>
            <a:r>
              <a:rPr lang="en-US" sz="1200" b="1" baseline="0" dirty="0" smtClean="0"/>
              <a:t>List</a:t>
            </a:r>
            <a:r>
              <a:rPr lang="en-US" sz="1200" b="0" baseline="0" dirty="0" smtClean="0"/>
              <a:t> pane, click </a:t>
            </a:r>
            <a:r>
              <a:rPr lang="en-US" sz="1200" b="1" baseline="0" dirty="0" smtClean="0"/>
              <a:t>Horizontal Bullet List</a:t>
            </a:r>
            <a:r>
              <a:rPr lang="en-US" sz="1200" baseline="0" dirty="0" smtClean="0"/>
              <a:t>, and then click </a:t>
            </a:r>
            <a:r>
              <a:rPr lang="en-US" sz="1200" b="1" baseline="0" dirty="0" smtClean="0"/>
              <a:t>OK</a:t>
            </a:r>
            <a:r>
              <a:rPr lang="en-US" sz="1200" baseline="0" dirty="0" smtClean="0"/>
              <a:t> to insert the graphic into the slide.</a:t>
            </a:r>
            <a:endParaRPr lang="en-US" sz="1200" b="0" dirty="0" smtClean="0"/>
          </a:p>
          <a:p>
            <a:pPr marL="228600" indent="-228600">
              <a:buFont typeface="+mj-lt"/>
              <a:buAutoNum type="arabicPeriod"/>
            </a:pPr>
            <a:r>
              <a:rPr lang="en-US" sz="1200" b="0" baseline="0" dirty="0" smtClean="0"/>
              <a:t>On the slide, in the graphic, select the third “topic” rectangle from the left. Under </a:t>
            </a:r>
            <a:r>
              <a:rPr lang="en-US" sz="1200" b="1" baseline="0" dirty="0" smtClean="0"/>
              <a:t>SmartArt</a:t>
            </a:r>
            <a:r>
              <a:rPr lang="en-US" sz="1200" b="0" baseline="0" dirty="0" smtClean="0"/>
              <a:t> </a:t>
            </a:r>
            <a:r>
              <a:rPr lang="en-US" sz="1200" b="1" baseline="0" dirty="0" smtClean="0"/>
              <a:t>Tools</a:t>
            </a:r>
            <a:r>
              <a:rPr lang="en-US" sz="1200" b="0" baseline="0" dirty="0" smtClean="0"/>
              <a:t>, on the </a:t>
            </a:r>
            <a:r>
              <a:rPr lang="en-US" sz="1200" b="1" baseline="0" dirty="0" smtClean="0"/>
              <a:t>Design</a:t>
            </a:r>
            <a:r>
              <a:rPr lang="en-US" sz="1200" b="0" baseline="0" dirty="0" smtClean="0"/>
              <a:t> tab, in the </a:t>
            </a:r>
            <a:r>
              <a:rPr lang="en-US" sz="1200" b="1" baseline="0" dirty="0" smtClean="0"/>
              <a:t>Create</a:t>
            </a:r>
            <a:r>
              <a:rPr lang="en-US" sz="1200" b="0" baseline="0" dirty="0" smtClean="0"/>
              <a:t> </a:t>
            </a:r>
            <a:r>
              <a:rPr lang="en-US" sz="1200" b="1" baseline="0" dirty="0" smtClean="0"/>
              <a:t>Graphic</a:t>
            </a:r>
            <a:r>
              <a:rPr lang="en-US" sz="1200" b="0" baseline="0" dirty="0" smtClean="0"/>
              <a:t> group, click the arrow next to </a:t>
            </a:r>
            <a:r>
              <a:rPr lang="en-US" sz="1200" b="1" baseline="0" dirty="0" smtClean="0"/>
              <a:t>Add</a:t>
            </a:r>
            <a:r>
              <a:rPr lang="en-US" sz="1200" b="0" baseline="0" dirty="0" smtClean="0"/>
              <a:t> </a:t>
            </a:r>
            <a:r>
              <a:rPr lang="en-US" sz="1200" b="1" baseline="0" dirty="0" smtClean="0"/>
              <a:t>Shape</a:t>
            </a:r>
            <a:r>
              <a:rPr lang="en-US" sz="1200" b="0" baseline="0" dirty="0" smtClean="0"/>
              <a:t>, and then click </a:t>
            </a:r>
            <a:r>
              <a:rPr lang="en-US" sz="1200" b="1" baseline="0" dirty="0" smtClean="0"/>
              <a:t>Add</a:t>
            </a:r>
            <a:r>
              <a:rPr lang="en-US" sz="1200" b="0" baseline="0" dirty="0" smtClean="0"/>
              <a:t> </a:t>
            </a:r>
            <a:r>
              <a:rPr lang="en-US" sz="1200" b="1" baseline="0" dirty="0" smtClean="0"/>
              <a:t>Shape</a:t>
            </a:r>
            <a:r>
              <a:rPr lang="en-US" sz="1200" b="0" baseline="0" dirty="0" smtClean="0"/>
              <a:t> </a:t>
            </a:r>
            <a:r>
              <a:rPr lang="en-US" sz="1200" b="1" baseline="0" dirty="0" smtClean="0"/>
              <a:t>After</a:t>
            </a:r>
            <a:r>
              <a:rPr lang="en-US" sz="1200" b="0" baseline="0" dirty="0" smtClean="0"/>
              <a:t>.</a:t>
            </a:r>
          </a:p>
          <a:p>
            <a:pPr marL="228600" indent="-228600">
              <a:buFont typeface="+mj-lt"/>
              <a:buAutoNum type="arabicPeriod"/>
            </a:pPr>
            <a:r>
              <a:rPr lang="en-US" sz="1200" dirty="0" smtClean="0"/>
              <a:t>Select</a:t>
            </a:r>
            <a:r>
              <a:rPr lang="en-US" sz="1200" baseline="0" dirty="0" smtClean="0"/>
              <a:t> the graphic, and then click one of the arrows on the left border. In the </a:t>
            </a:r>
            <a:r>
              <a:rPr lang="en-US" sz="1200" b="1" baseline="0" dirty="0" smtClean="0"/>
              <a:t>Type your text here </a:t>
            </a:r>
            <a:r>
              <a:rPr lang="en-US" sz="1200" baseline="0" dirty="0" smtClean="0"/>
              <a:t>dialog box, enter text for the topic headings and bullet points. (</a:t>
            </a:r>
            <a:r>
              <a:rPr lang="en-US" sz="1200" b="0" baseline="0" dirty="0" smtClean="0"/>
              <a:t>Note: To create a bulleted list below the new, fourth “topic” rectangle, select the topic heading text box in the </a:t>
            </a:r>
            <a:r>
              <a:rPr lang="en-US" sz="1200" b="1" baseline="0" dirty="0" smtClean="0"/>
              <a:t>Type your text here </a:t>
            </a:r>
            <a:r>
              <a:rPr lang="en-US" sz="1200" b="0" baseline="0" dirty="0" smtClean="0"/>
              <a:t>dialog box, and then under </a:t>
            </a:r>
            <a:r>
              <a:rPr lang="en-US" sz="1200" b="1" baseline="0" dirty="0" smtClean="0"/>
              <a:t>SmartArt</a:t>
            </a:r>
            <a:r>
              <a:rPr lang="en-US" sz="1200" b="0" baseline="0" dirty="0" smtClean="0"/>
              <a:t> </a:t>
            </a:r>
            <a:r>
              <a:rPr lang="en-US" sz="1200" b="1" baseline="0" dirty="0" smtClean="0"/>
              <a:t>Tools</a:t>
            </a:r>
            <a:r>
              <a:rPr lang="en-US" sz="1200" b="0" baseline="0" dirty="0" smtClean="0"/>
              <a:t>, on the </a:t>
            </a:r>
            <a:r>
              <a:rPr lang="en-US" sz="1200" b="1" baseline="0" dirty="0" smtClean="0"/>
              <a:t>Design</a:t>
            </a:r>
            <a:r>
              <a:rPr lang="en-US" sz="1200" b="0" baseline="0" dirty="0" smtClean="0"/>
              <a:t> tab, in the </a:t>
            </a:r>
            <a:r>
              <a:rPr lang="en-US" sz="1200" b="1" baseline="0" dirty="0" smtClean="0"/>
              <a:t>Create</a:t>
            </a:r>
            <a:r>
              <a:rPr lang="en-US" sz="1200" b="0" baseline="0" dirty="0" smtClean="0"/>
              <a:t> </a:t>
            </a:r>
            <a:r>
              <a:rPr lang="en-US" sz="1200" b="1" baseline="0" dirty="0" smtClean="0"/>
              <a:t>Graphic</a:t>
            </a:r>
            <a:r>
              <a:rPr lang="en-US" sz="1200" b="0" baseline="0" dirty="0" smtClean="0"/>
              <a:t> group, click </a:t>
            </a:r>
            <a:r>
              <a:rPr lang="en-US" sz="1200" b="1" baseline="0" dirty="0" smtClean="0"/>
              <a:t>Add</a:t>
            </a:r>
            <a:r>
              <a:rPr lang="en-US" sz="1200" b="0" baseline="0" dirty="0" smtClean="0"/>
              <a:t> </a:t>
            </a:r>
            <a:r>
              <a:rPr lang="en-US" sz="1200" b="1" baseline="0" dirty="0" smtClean="0"/>
              <a:t>Bullet</a:t>
            </a:r>
            <a:r>
              <a:rPr lang="en-US" sz="1200" b="0" baseline="0" dirty="0" smtClean="0"/>
              <a:t>. Enter text into the new bullet text box. Repeat the process to add a second bullet.)</a:t>
            </a:r>
          </a:p>
          <a:p>
            <a:pPr marL="228600" indent="-228600">
              <a:buFont typeface="+mj-lt"/>
              <a:buAutoNum type="arabicPeriod"/>
            </a:pPr>
            <a:r>
              <a:rPr lang="en-US" sz="1200" b="0" baseline="0" dirty="0" smtClean="0"/>
              <a:t>Select the graphic. Under </a:t>
            </a:r>
            <a:r>
              <a:rPr lang="en-US" sz="1200" b="1" baseline="0" dirty="0" smtClean="0"/>
              <a:t>SmartArt Tools</a:t>
            </a:r>
            <a:r>
              <a:rPr lang="en-US" sz="1200" b="0" baseline="0" dirty="0" smtClean="0"/>
              <a:t>, on the </a:t>
            </a:r>
            <a:r>
              <a:rPr lang="en-US" sz="1200" b="1" baseline="0" dirty="0" smtClean="0"/>
              <a:t>Format</a:t>
            </a:r>
            <a:r>
              <a:rPr lang="en-US" sz="1200" b="0" baseline="0" dirty="0" smtClean="0"/>
              <a:t> tab, click </a:t>
            </a:r>
            <a:r>
              <a:rPr lang="en-US" sz="1200" b="1" baseline="0" dirty="0" smtClean="0"/>
              <a:t>Size</a:t>
            </a:r>
            <a:r>
              <a:rPr lang="en-US" sz="1200" b="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Height</a:t>
            </a:r>
            <a:r>
              <a:rPr lang="en-US" sz="1200" b="0" baseline="0" dirty="0" smtClean="0"/>
              <a:t> box, enter </a:t>
            </a:r>
            <a:r>
              <a:rPr lang="en-US" sz="1200" b="1" baseline="0" dirty="0" smtClean="0"/>
              <a:t>4.44”</a:t>
            </a:r>
            <a:r>
              <a:rPr lang="en-US" sz="1200" b="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Width</a:t>
            </a:r>
            <a:r>
              <a:rPr lang="en-US" sz="1200" b="0" baseline="0" dirty="0" smtClean="0"/>
              <a:t> box, enter </a:t>
            </a:r>
            <a:r>
              <a:rPr lang="en-US" sz="1200" b="1" baseline="0" dirty="0" smtClean="0"/>
              <a:t>9.47”</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6"/>
              <a:tabLst/>
              <a:defRPr/>
            </a:pPr>
            <a:r>
              <a:rPr lang="en-US" sz="1200" b="0" baseline="0" dirty="0" smtClean="0"/>
              <a:t>Under </a:t>
            </a:r>
            <a:r>
              <a:rPr lang="en-US" sz="1200" b="1" baseline="0" dirty="0" smtClean="0"/>
              <a:t>SmartArt Tools</a:t>
            </a:r>
            <a:r>
              <a:rPr lang="en-US" sz="1200" b="0" baseline="0" dirty="0" smtClean="0"/>
              <a:t>, on the </a:t>
            </a:r>
            <a:r>
              <a:rPr lang="en-US" sz="1200" b="1" baseline="0" dirty="0" smtClean="0"/>
              <a:t>Format</a:t>
            </a:r>
            <a:r>
              <a:rPr lang="en-US" sz="1200" b="0" baseline="0" dirty="0" smtClean="0"/>
              <a:t> tab, click </a:t>
            </a:r>
            <a:r>
              <a:rPr lang="en-US" sz="1200" b="1" baseline="0" dirty="0" smtClean="0"/>
              <a:t>Arrange</a:t>
            </a:r>
            <a:r>
              <a:rPr lang="en-US" sz="1200" b="0" baseline="0" dirty="0" smtClean="0"/>
              <a:t>, click </a:t>
            </a:r>
            <a:r>
              <a:rPr lang="en-US" sz="1200" b="1" baseline="0" dirty="0" smtClean="0"/>
              <a:t>Align</a:t>
            </a:r>
            <a:r>
              <a:rPr lang="en-US" sz="1200" b="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Click </a:t>
            </a:r>
            <a:r>
              <a:rPr lang="en-US" sz="1200" b="1" baseline="0" dirty="0" smtClean="0"/>
              <a:t>Align to Slide</a:t>
            </a:r>
            <a:r>
              <a:rPr lang="en-US" sz="1200" b="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Click </a:t>
            </a:r>
            <a:r>
              <a:rPr lang="en-US" sz="1200" b="1" baseline="0" dirty="0" smtClean="0"/>
              <a:t>Align Middle</a:t>
            </a:r>
            <a:r>
              <a:rPr lang="en-US" sz="1200" b="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Click </a:t>
            </a:r>
            <a:r>
              <a:rPr lang="en-US" sz="1200" b="1" baseline="0" dirty="0" smtClean="0"/>
              <a:t>Align Center</a:t>
            </a:r>
            <a:r>
              <a:rPr lang="en-US" sz="1200" b="0" baseline="0" dirty="0" smtClean="0"/>
              <a:t>. </a:t>
            </a:r>
          </a:p>
          <a:p>
            <a:pPr marL="228600" indent="-228600">
              <a:buFont typeface="+mj-lt"/>
              <a:buAutoNum type="arabicPeriod" startAt="7"/>
            </a:pPr>
            <a:r>
              <a:rPr lang="en-US" sz="1200" dirty="0" smtClean="0"/>
              <a:t>On the slide, select</a:t>
            </a:r>
            <a:r>
              <a:rPr lang="en-US" sz="1200" baseline="0" dirty="0" smtClean="0"/>
              <a:t> the graphic. On the </a:t>
            </a:r>
            <a:r>
              <a:rPr lang="en-US" sz="1200" b="1" baseline="0" dirty="0" smtClean="0"/>
              <a:t>Design</a:t>
            </a:r>
            <a:r>
              <a:rPr lang="en-US" sz="1200" baseline="0" dirty="0" smtClean="0"/>
              <a:t> tab, in the </a:t>
            </a:r>
            <a:r>
              <a:rPr lang="en-US" sz="1200" b="1" baseline="0" dirty="0" smtClean="0"/>
              <a:t>Themes</a:t>
            </a:r>
            <a:r>
              <a:rPr lang="en-US" sz="1200" baseline="0" dirty="0" smtClean="0"/>
              <a:t> group, click </a:t>
            </a:r>
            <a:r>
              <a:rPr lang="en-US" sz="1200" b="1" baseline="0" dirty="0" smtClean="0"/>
              <a:t>Colors</a:t>
            </a:r>
            <a:r>
              <a:rPr lang="en-US" sz="1200" b="0" baseline="0" dirty="0" smtClean="0"/>
              <a:t>,</a:t>
            </a:r>
            <a:r>
              <a:rPr lang="en-US" sz="1200" b="1" baseline="0" dirty="0" smtClean="0"/>
              <a:t> </a:t>
            </a:r>
            <a:r>
              <a:rPr lang="en-US" sz="1200" b="0" baseline="0" dirty="0" smtClean="0"/>
              <a:t>and then under </a:t>
            </a:r>
            <a:r>
              <a:rPr lang="en-US" sz="1200" b="1" baseline="0" dirty="0" smtClean="0"/>
              <a:t>Built-in</a:t>
            </a:r>
            <a:r>
              <a:rPr lang="en-US" sz="1200" b="0" baseline="0" dirty="0" smtClean="0"/>
              <a:t> click </a:t>
            </a:r>
            <a:r>
              <a:rPr lang="en-US" sz="1200" b="1" baseline="0" dirty="0" smtClean="0"/>
              <a:t>Technic</a:t>
            </a:r>
            <a:r>
              <a:rPr lang="en-US" sz="1200" b="0" baseline="0" dirty="0" smtClean="0"/>
              <a:t>.</a:t>
            </a:r>
            <a:r>
              <a:rPr lang="en-US" sz="1200" b="1" baseline="0" dirty="0" smtClean="0"/>
              <a:t> </a:t>
            </a:r>
            <a:r>
              <a:rPr lang="en-US" sz="1200" b="0" baseline="0" dirty="0" smtClean="0"/>
              <a:t>(</a:t>
            </a:r>
            <a:r>
              <a:rPr lang="en-US" dirty="0" smtClean="0"/>
              <a:t>Note: if this action is taken in a PowerPoint presentation containing more than one slide, the color scheme will be applied to all of the slides.)</a:t>
            </a:r>
            <a:endParaRPr lang="en-US" sz="1200" kern="1200" baseline="0" dirty="0" smtClean="0">
              <a:solidFill>
                <a:schemeClr val="tx1"/>
              </a:solidFill>
              <a:latin typeface="+mn-lt"/>
              <a:ea typeface="+mn-ea"/>
              <a:cs typeface="+mn-cs"/>
            </a:endParaRPr>
          </a:p>
          <a:p>
            <a:pPr marL="228600" indent="-228600">
              <a:buFont typeface="+mj-lt"/>
              <a:buAutoNum type="arabicPeriod" startAt="7"/>
            </a:pPr>
            <a:r>
              <a:rPr lang="en-US" sz="1200" b="0" baseline="0" dirty="0" smtClean="0"/>
              <a:t>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Design</a:t>
            </a:r>
            <a:r>
              <a:rPr lang="en-US" sz="1200" baseline="0" dirty="0" smtClean="0"/>
              <a:t> tab, in the </a:t>
            </a:r>
            <a:r>
              <a:rPr lang="en-US" sz="1200" b="1" baseline="0" dirty="0" smtClean="0"/>
              <a:t>SmartArt</a:t>
            </a:r>
            <a:r>
              <a:rPr lang="en-US" sz="1200" baseline="0" dirty="0" smtClean="0"/>
              <a:t> </a:t>
            </a:r>
            <a:r>
              <a:rPr lang="en-US" sz="1200" b="1" baseline="0" dirty="0" smtClean="0"/>
              <a:t>Styles</a:t>
            </a:r>
            <a:r>
              <a:rPr lang="en-US" sz="1200" baseline="0" dirty="0" smtClean="0"/>
              <a:t> group, do the following:</a:t>
            </a:r>
          </a:p>
          <a:p>
            <a:pPr marL="685800" lvl="1" indent="-228600">
              <a:buFont typeface="Arial" pitchFamily="34" charset="0"/>
              <a:buChar char="•"/>
            </a:pPr>
            <a:r>
              <a:rPr lang="en-US" sz="1200" baseline="0" dirty="0" smtClean="0"/>
              <a:t>Click </a:t>
            </a:r>
            <a:r>
              <a:rPr lang="en-US" sz="1200" b="1" baseline="0" dirty="0" smtClean="0"/>
              <a:t>Change</a:t>
            </a:r>
            <a:r>
              <a:rPr lang="en-US" sz="1200" baseline="0" dirty="0" smtClean="0"/>
              <a:t> </a:t>
            </a:r>
            <a:r>
              <a:rPr lang="en-US" sz="1200" b="1" baseline="0" dirty="0" smtClean="0"/>
              <a:t>Colors</a:t>
            </a:r>
            <a:r>
              <a:rPr lang="en-US" sz="1200" b="0" baseline="0" dirty="0" smtClean="0"/>
              <a:t> and then under </a:t>
            </a:r>
            <a:r>
              <a:rPr lang="en-US" sz="1200" b="1" baseline="0" dirty="0" smtClean="0"/>
              <a:t>Colorful</a:t>
            </a:r>
            <a:r>
              <a:rPr lang="en-US" sz="1200" b="0" baseline="0" dirty="0" smtClean="0"/>
              <a:t> click </a:t>
            </a:r>
            <a:r>
              <a:rPr lang="en-US" sz="1200" b="1" baseline="0" dirty="0" smtClean="0"/>
              <a:t>Colorful Range – Accent Colors 5 to 6 </a:t>
            </a:r>
            <a:r>
              <a:rPr lang="en-US" sz="1200" b="0" baseline="0" dirty="0" smtClean="0"/>
              <a:t>(fifth option from the left).</a:t>
            </a:r>
          </a:p>
          <a:p>
            <a:pPr marL="685800" lvl="1" indent="-228600">
              <a:buFont typeface="Arial" pitchFamily="34" charset="0"/>
              <a:buChar char="•"/>
            </a:pPr>
            <a:r>
              <a:rPr lang="en-US" sz="1200" baseline="0" dirty="0" smtClean="0"/>
              <a:t>Click </a:t>
            </a:r>
            <a:r>
              <a:rPr lang="en-US" sz="1200" b="1" baseline="0" dirty="0" smtClean="0"/>
              <a:t>More</a:t>
            </a:r>
            <a:r>
              <a:rPr lang="en-US" sz="1200" b="0" baseline="0" dirty="0" smtClean="0"/>
              <a:t>, and then under </a:t>
            </a:r>
            <a:r>
              <a:rPr lang="en-US" sz="1200" b="1" baseline="0" dirty="0" smtClean="0"/>
              <a:t>Best Match for Document</a:t>
            </a:r>
            <a:r>
              <a:rPr lang="en-US" sz="1200" b="0" baseline="0" dirty="0" smtClean="0"/>
              <a:t> click </a:t>
            </a:r>
            <a:r>
              <a:rPr lang="en-US" sz="1200" b="1" baseline="0" dirty="0" smtClean="0"/>
              <a:t>Intense Effect </a:t>
            </a:r>
            <a:r>
              <a:rPr lang="en-US" sz="1200" b="0" baseline="0" dirty="0" smtClean="0"/>
              <a:t>(fifth option from the left).</a:t>
            </a:r>
          </a:p>
          <a:p>
            <a:pPr marL="228600" indent="-228600">
              <a:buFont typeface="+mj-lt"/>
              <a:buAutoNum type="arabicPeriod" startAt="7"/>
            </a:pPr>
            <a:r>
              <a:rPr lang="en-US" sz="1200" baseline="0" dirty="0" smtClean="0"/>
              <a:t>Press and hold SHIFT, and then select all four “topic” rectangles. </a:t>
            </a:r>
          </a:p>
          <a:p>
            <a:pPr marL="228600" indent="-228600">
              <a:buFont typeface="+mj-lt"/>
              <a:buAutoNum type="arabicPeriod" startAt="7"/>
            </a:pPr>
            <a:r>
              <a:rPr lang="en-US" sz="1200" b="0" baseline="0" dirty="0" smtClean="0"/>
              <a:t>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Shapes </a:t>
            </a:r>
            <a:r>
              <a:rPr lang="en-US" sz="1200" baseline="0" dirty="0" smtClean="0"/>
              <a:t>group, click </a:t>
            </a:r>
            <a:r>
              <a:rPr lang="en-US" sz="1200" b="1" baseline="0" dirty="0" smtClean="0"/>
              <a:t>Change</a:t>
            </a:r>
            <a:r>
              <a:rPr lang="en-US" sz="1200" baseline="0" dirty="0" smtClean="0"/>
              <a:t> </a:t>
            </a:r>
            <a:r>
              <a:rPr lang="en-US" sz="1200" b="1" baseline="0" dirty="0" smtClean="0"/>
              <a:t>Shape</a:t>
            </a:r>
            <a:r>
              <a:rPr lang="en-US" sz="1200" b="0" baseline="0" dirty="0" smtClean="0"/>
              <a:t>, and then under </a:t>
            </a:r>
            <a:r>
              <a:rPr lang="en-US" sz="1200" b="1" baseline="0" dirty="0" smtClean="0"/>
              <a:t>Rectangles</a:t>
            </a:r>
            <a:r>
              <a:rPr lang="en-US" sz="1200" b="0" baseline="0" dirty="0" smtClean="0"/>
              <a:t> click </a:t>
            </a:r>
            <a:r>
              <a:rPr lang="en-US" sz="1200" b="1" baseline="0" dirty="0" smtClean="0"/>
              <a:t>Round Single Corner Rectangle </a:t>
            </a:r>
            <a:r>
              <a:rPr lang="en-US" sz="1200" b="0" baseline="0" dirty="0" smtClean="0"/>
              <a:t>(seventh option from the left).</a:t>
            </a:r>
          </a:p>
          <a:p>
            <a:pPr marL="228600" indent="-228600">
              <a:buFont typeface="+mj-lt"/>
              <a:buAutoNum type="arabicPeriod" startAt="7"/>
            </a:pPr>
            <a:r>
              <a:rPr lang="en-US" sz="1200" b="0" baseline="0" dirty="0" smtClean="0"/>
              <a:t>On the </a:t>
            </a:r>
            <a:r>
              <a:rPr lang="en-US" sz="1200" b="1" baseline="0" dirty="0" smtClean="0"/>
              <a:t>Home</a:t>
            </a:r>
            <a:r>
              <a:rPr lang="en-US" sz="1200" b="0" baseline="0" dirty="0" smtClean="0"/>
              <a:t> tab, in the </a:t>
            </a:r>
            <a:r>
              <a:rPr lang="en-US" sz="1200" b="1" baseline="0" dirty="0" smtClean="0"/>
              <a:t>Font </a:t>
            </a:r>
            <a:r>
              <a:rPr lang="en-US" sz="1200" b="0" baseline="0" dirty="0" smtClean="0"/>
              <a:t>group, select </a:t>
            </a:r>
            <a:r>
              <a:rPr lang="en-US" sz="1200" b="1" baseline="0" dirty="0" smtClean="0"/>
              <a:t>Gill Sans MT Condensed </a:t>
            </a:r>
            <a:r>
              <a:rPr lang="en-US" sz="1200" b="0" baseline="0" dirty="0" smtClean="0"/>
              <a:t>from the </a:t>
            </a:r>
            <a:r>
              <a:rPr lang="en-US" sz="1200" b="1" baseline="0" dirty="0" smtClean="0"/>
              <a:t>Font</a:t>
            </a:r>
            <a:r>
              <a:rPr lang="en-US" sz="1200" b="0" baseline="0" dirty="0" smtClean="0"/>
              <a:t> list.</a:t>
            </a:r>
          </a:p>
          <a:p>
            <a:pPr marL="228600" indent="-228600">
              <a:buFont typeface="+mj-lt"/>
              <a:buAutoNum type="arabicPeriod" startAt="7"/>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Paragraph</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Align Text Left</a:t>
            </a:r>
            <a:r>
              <a:rPr lang="en-US" sz="1200" kern="1200" dirty="0" smtClean="0">
                <a:solidFill>
                  <a:schemeClr val="tx1"/>
                </a:solidFill>
                <a:latin typeface="+mn-lt"/>
                <a:ea typeface="+mn-ea"/>
                <a:cs typeface="+mn-cs"/>
              </a:rPr>
              <a:t>. </a:t>
            </a:r>
          </a:p>
          <a:p>
            <a:pPr marL="228600" indent="-228600">
              <a:buFont typeface="+mj-lt"/>
              <a:buAutoNum type="arabicPeriod" startAt="7"/>
            </a:pPr>
            <a:r>
              <a:rPr lang="en-US" sz="1200" b="0" baseline="0" dirty="0" smtClean="0"/>
              <a:t>On the </a:t>
            </a:r>
            <a:r>
              <a:rPr lang="en-US" sz="1200" b="1" baseline="0" dirty="0" smtClean="0"/>
              <a:t>Home</a:t>
            </a:r>
            <a:r>
              <a:rPr lang="en-US" sz="1200" b="0" baseline="0" dirty="0" smtClean="0"/>
              <a:t> tab, in the bottom right corner of the </a:t>
            </a:r>
            <a:r>
              <a:rPr lang="en-US" sz="1200" b="1" baseline="0" dirty="0" smtClean="0"/>
              <a:t>Drawing </a:t>
            </a:r>
            <a:r>
              <a:rPr lang="en-US" sz="1200" b="0" baseline="0" dirty="0" smtClean="0"/>
              <a:t>group, click the </a:t>
            </a:r>
            <a:r>
              <a:rPr lang="en-US" sz="1200" b="1" baseline="0" dirty="0" smtClean="0"/>
              <a:t>Format Shape </a:t>
            </a:r>
            <a:r>
              <a:rPr lang="en-US" sz="1200" b="0" baseline="0" dirty="0" smtClean="0"/>
              <a:t>dialog box launcher. In the </a:t>
            </a:r>
            <a:r>
              <a:rPr lang="en-US" sz="1200" b="1" baseline="0" dirty="0" smtClean="0"/>
              <a:t>Format Shape </a:t>
            </a:r>
            <a:r>
              <a:rPr lang="en-US" sz="1200" b="0" baseline="0" dirty="0" smtClean="0"/>
              <a:t>dialog box, in the left pane, click </a:t>
            </a:r>
            <a:r>
              <a:rPr lang="en-US" sz="1200" b="1" baseline="0" dirty="0" smtClean="0"/>
              <a:t>Text Box</a:t>
            </a:r>
            <a:r>
              <a:rPr lang="en-US" sz="1200" b="0" baseline="0" dirty="0" smtClean="0"/>
              <a:t>. In the </a:t>
            </a:r>
            <a:r>
              <a:rPr lang="en-US" sz="1200" b="1" baseline="0" dirty="0" smtClean="0"/>
              <a:t>Text Box </a:t>
            </a:r>
            <a:r>
              <a:rPr lang="en-US" sz="1200" b="0" baseline="0" dirty="0" smtClean="0"/>
              <a:t>pane, under </a:t>
            </a:r>
            <a:r>
              <a:rPr lang="en-US" sz="1200" b="1" baseline="0" dirty="0" smtClean="0"/>
              <a:t>Text layout</a:t>
            </a:r>
            <a:r>
              <a:rPr lang="en-US" sz="1200" b="0" baseline="0" dirty="0" smtClean="0"/>
              <a:t>, in the </a:t>
            </a:r>
            <a:r>
              <a:rPr lang="en-US" sz="1200" b="1" baseline="0" dirty="0" smtClean="0"/>
              <a:t>Vertical alignment </a:t>
            </a:r>
            <a:r>
              <a:rPr lang="en-US" sz="1200" b="0" baseline="0" dirty="0" smtClean="0"/>
              <a:t>list, select </a:t>
            </a:r>
            <a:r>
              <a:rPr lang="en-US" sz="1200" b="1" baseline="0" dirty="0" smtClean="0"/>
              <a:t>Bottom</a:t>
            </a:r>
            <a:r>
              <a:rPr lang="en-US" sz="1200" b="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7"/>
              <a:tabLst/>
              <a:defRPr/>
            </a:pPr>
            <a:r>
              <a:rPr lang="en-US" sz="1200" baseline="0" dirty="0" smtClean="0"/>
              <a:t>Press and hold SHIFT, and then select all four bulleted-list rectangles. </a:t>
            </a:r>
            <a:r>
              <a:rPr lang="en-US" sz="1200" b="0" baseline="0" dirty="0" smtClean="0"/>
              <a:t>On the </a:t>
            </a:r>
            <a:r>
              <a:rPr lang="en-US" sz="1200" b="1" baseline="0" dirty="0" smtClean="0"/>
              <a:t>Home</a:t>
            </a:r>
            <a:r>
              <a:rPr lang="en-US" sz="1200" b="0" baseline="0" dirty="0" smtClean="0"/>
              <a:t> tab, in the </a:t>
            </a:r>
            <a:r>
              <a:rPr lang="en-US" sz="1200" b="1" baseline="0" dirty="0" smtClean="0"/>
              <a:t>Font </a:t>
            </a:r>
            <a:r>
              <a:rPr lang="en-US" sz="1200" b="0" baseline="0" dirty="0" smtClean="0"/>
              <a:t>group, select </a:t>
            </a:r>
            <a:r>
              <a:rPr lang="en-US" sz="1200" b="1" baseline="0" dirty="0" smtClean="0"/>
              <a:t>Gill Sans MT Condensed </a:t>
            </a:r>
            <a:r>
              <a:rPr lang="en-US" sz="1200" b="0" baseline="0" dirty="0" smtClean="0"/>
              <a:t>from the </a:t>
            </a:r>
            <a:r>
              <a:rPr lang="en-US" sz="1200" b="1" baseline="0" dirty="0" smtClean="0"/>
              <a:t>Font</a:t>
            </a:r>
            <a:r>
              <a:rPr lang="en-US" sz="1200" b="0" baseline="0" dirty="0" smtClean="0"/>
              <a:t> list, and then enter </a:t>
            </a:r>
            <a:r>
              <a:rPr lang="en-US" sz="1200" b="1" baseline="0" dirty="0" smtClean="0"/>
              <a:t>22 </a:t>
            </a:r>
            <a:r>
              <a:rPr lang="en-US" sz="1200" b="0" baseline="0" dirty="0" smtClean="0"/>
              <a:t>in the </a:t>
            </a:r>
            <a:r>
              <a:rPr lang="en-US" sz="1200" b="1" baseline="0" dirty="0" smtClean="0"/>
              <a:t>Font Size </a:t>
            </a:r>
            <a:r>
              <a:rPr lang="en-US" sz="1200" b="0" baseline="0" dirty="0" smtClean="0"/>
              <a:t>box.</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7"/>
              <a:tabLst/>
              <a:defRPr/>
            </a:pPr>
            <a:r>
              <a:rPr lang="en-US" sz="1200" b="0" baseline="0" dirty="0" smtClean="0"/>
              <a:t>On the </a:t>
            </a:r>
            <a:r>
              <a:rPr lang="en-US" sz="1200" b="1" baseline="0" dirty="0" smtClean="0"/>
              <a:t>Home</a:t>
            </a:r>
            <a:r>
              <a:rPr lang="en-US" sz="1200" b="0" baseline="0" dirty="0" smtClean="0"/>
              <a:t> tab, in the bottom right corner of the </a:t>
            </a:r>
            <a:r>
              <a:rPr lang="en-US" sz="1200" b="1" baseline="0" dirty="0" smtClean="0"/>
              <a:t>Drawing </a:t>
            </a:r>
            <a:r>
              <a:rPr lang="en-US" sz="1200" b="0" baseline="0" dirty="0" smtClean="0"/>
              <a:t>group, click the </a:t>
            </a:r>
            <a:r>
              <a:rPr lang="en-US" sz="1200" b="1" baseline="0" dirty="0" smtClean="0"/>
              <a:t>Format Shape </a:t>
            </a:r>
            <a:r>
              <a:rPr lang="en-US" sz="1200" b="0" baseline="0" dirty="0" smtClean="0"/>
              <a:t>dialog box launcher. In the </a:t>
            </a:r>
            <a:r>
              <a:rPr lang="en-US" sz="1200" b="1" baseline="0" dirty="0" smtClean="0"/>
              <a:t>Format Shape </a:t>
            </a:r>
            <a:r>
              <a:rPr lang="en-US" sz="1200" b="0" baseline="0" dirty="0" smtClean="0"/>
              <a:t>dialog box, in the left pane, click </a:t>
            </a:r>
            <a:r>
              <a:rPr lang="en-US" sz="1200" b="1" baseline="0" dirty="0" smtClean="0"/>
              <a:t>Text Box</a:t>
            </a:r>
            <a:r>
              <a:rPr lang="en-US" sz="1200" b="0" baseline="0" dirty="0" smtClean="0"/>
              <a:t>. In the </a:t>
            </a:r>
            <a:r>
              <a:rPr lang="en-US" sz="1200" b="1" baseline="0" dirty="0" smtClean="0"/>
              <a:t>Text Box </a:t>
            </a:r>
            <a:r>
              <a:rPr lang="en-US" sz="1200" b="0" baseline="0" dirty="0" smtClean="0"/>
              <a:t>pane, under </a:t>
            </a:r>
            <a:r>
              <a:rPr lang="en-US" sz="1200" b="1" baseline="0" dirty="0" smtClean="0"/>
              <a:t>Internal margin</a:t>
            </a:r>
            <a:r>
              <a:rPr lang="en-US" sz="1200" b="0" baseline="0" dirty="0" smtClean="0"/>
              <a:t>, do the following:</a:t>
            </a:r>
          </a:p>
          <a:p>
            <a:pPr marL="685800" lvl="1" indent="-228600">
              <a:buFont typeface="Arial" pitchFamily="34" charset="0"/>
              <a:buChar char="•"/>
            </a:pPr>
            <a:r>
              <a:rPr lang="en-US" sz="1200" b="0" baseline="0" dirty="0" smtClean="0"/>
              <a:t>In the </a:t>
            </a:r>
            <a:r>
              <a:rPr lang="en-US" sz="1200" b="1" baseline="0" dirty="0" smtClean="0"/>
              <a:t>Left</a:t>
            </a:r>
            <a:r>
              <a:rPr lang="en-US" sz="1200" b="0" baseline="0" dirty="0" smtClean="0"/>
              <a:t> box, enter </a:t>
            </a:r>
            <a:r>
              <a:rPr lang="en-US" sz="1200" b="1" baseline="0" dirty="0" smtClean="0"/>
              <a:t>0.1”</a:t>
            </a:r>
            <a:r>
              <a:rPr lang="en-US" sz="1200" b="0" baseline="0" dirty="0" smtClean="0"/>
              <a:t>.</a:t>
            </a:r>
          </a:p>
          <a:p>
            <a:pPr marL="685800" lvl="1" indent="-228600">
              <a:buFont typeface="Arial" pitchFamily="34" charset="0"/>
              <a:buChar char="•"/>
            </a:pPr>
            <a:r>
              <a:rPr lang="en-US" sz="1200" b="0" baseline="0" dirty="0" smtClean="0"/>
              <a:t>In the </a:t>
            </a:r>
            <a:r>
              <a:rPr lang="en-US" sz="1200" b="1" baseline="0" dirty="0" smtClean="0"/>
              <a:t>Top</a:t>
            </a:r>
            <a:r>
              <a:rPr lang="en-US" sz="1200" b="0" baseline="0" dirty="0" smtClean="0"/>
              <a:t> box, enter </a:t>
            </a:r>
            <a:r>
              <a:rPr lang="en-US" sz="1200" b="1" baseline="0" dirty="0" smtClean="0"/>
              <a:t>0.2”</a:t>
            </a:r>
            <a:r>
              <a:rPr lang="en-US" sz="1200" b="0" baseline="0" dirty="0" smtClean="0"/>
              <a:t>.</a:t>
            </a:r>
          </a:p>
          <a:p>
            <a:pPr marL="685800" lvl="1" indent="-228600">
              <a:buFont typeface="Arial" pitchFamily="34" charset="0"/>
              <a:buChar char="•"/>
            </a:pPr>
            <a:r>
              <a:rPr lang="en-US" sz="1200" b="0" baseline="0" dirty="0" smtClean="0"/>
              <a:t>In the </a:t>
            </a:r>
            <a:r>
              <a:rPr lang="en-US" sz="1200" b="1" baseline="0" dirty="0" smtClean="0"/>
              <a:t>Right</a:t>
            </a:r>
            <a:r>
              <a:rPr lang="en-US" sz="1200" b="0" baseline="0" dirty="0" smtClean="0"/>
              <a:t> box, enter </a:t>
            </a:r>
            <a:r>
              <a:rPr lang="en-US" sz="1200" b="1" baseline="0" dirty="0" smtClean="0"/>
              <a:t>0.1”</a:t>
            </a:r>
            <a:r>
              <a:rPr lang="en-US" sz="1200" b="0" baseline="0" dirty="0" smtClean="0"/>
              <a:t>.</a:t>
            </a:r>
          </a:p>
          <a:p>
            <a:pPr marL="685800" lvl="1" indent="-228600">
              <a:buFont typeface="Arial" pitchFamily="34" charset="0"/>
              <a:buChar char="•"/>
            </a:pPr>
            <a:r>
              <a:rPr lang="en-US" sz="1200" b="0" baseline="0" dirty="0" smtClean="0"/>
              <a:t>In the </a:t>
            </a:r>
            <a:r>
              <a:rPr lang="en-US" sz="1200" b="1" baseline="0" dirty="0" smtClean="0"/>
              <a:t>Bottom</a:t>
            </a:r>
            <a:r>
              <a:rPr lang="en-US" sz="1200" b="0" baseline="0" dirty="0" smtClean="0"/>
              <a:t> box, enter </a:t>
            </a:r>
            <a:r>
              <a:rPr lang="en-US" sz="1200" b="1" baseline="0" dirty="0" smtClean="0"/>
              <a:t>0.1”</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16"/>
              <a:tabLst/>
              <a:defRPr/>
            </a:pPr>
            <a:r>
              <a:rPr lang="en-US" sz="1200" baseline="0" dirty="0" smtClean="0"/>
              <a:t>Select the first bulleted-list rectangle from the left. </a:t>
            </a:r>
            <a:r>
              <a:rPr lang="en-US" sz="1200" b="0" baseline="0" dirty="0" smtClean="0"/>
              <a:t>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Shape Styles </a:t>
            </a:r>
            <a:r>
              <a:rPr lang="en-US" sz="1200" baseline="0" dirty="0" smtClean="0"/>
              <a:t>group, click the arrow next to </a:t>
            </a:r>
            <a:r>
              <a:rPr lang="en-US" sz="1200" b="1" baseline="0" dirty="0" smtClean="0"/>
              <a:t>Shape Fill</a:t>
            </a:r>
            <a:r>
              <a:rPr lang="en-US" sz="1200" b="0" baseline="0" dirty="0" smtClean="0"/>
              <a:t>, point to</a:t>
            </a:r>
            <a:r>
              <a:rPr lang="en-US" sz="1200" b="1" baseline="0" dirty="0" smtClean="0"/>
              <a:t> Gradient</a:t>
            </a:r>
            <a:r>
              <a:rPr lang="en-US" sz="1200" b="0" baseline="0" dirty="0" smtClean="0"/>
              <a:t>, and then click </a:t>
            </a:r>
            <a:r>
              <a:rPr lang="en-US" sz="1200" b="1" baseline="0" dirty="0" smtClean="0"/>
              <a:t>More Gradients</a:t>
            </a:r>
            <a:r>
              <a:rPr lang="en-US" sz="1200" b="0" baseline="0" dirty="0" smtClean="0"/>
              <a:t>. In the </a:t>
            </a:r>
            <a:r>
              <a:rPr lang="en-US" sz="1200" b="1" baseline="0" dirty="0" smtClean="0"/>
              <a:t>Format Shape </a:t>
            </a:r>
            <a:r>
              <a:rPr lang="en-US" sz="1200" b="0" baseline="0" dirty="0" smtClean="0"/>
              <a:t>dialog box, in the left pane, click </a:t>
            </a:r>
            <a:r>
              <a:rPr lang="en-US" sz="1200" b="1" baseline="0" dirty="0" smtClean="0"/>
              <a:t>Fill</a:t>
            </a:r>
            <a:r>
              <a:rPr lang="en-US" sz="1200" b="0" baseline="0" dirty="0" smtClean="0"/>
              <a:t>, select </a:t>
            </a:r>
            <a:r>
              <a:rPr lang="en-US" sz="1200" b="1" baseline="0" dirty="0" smtClean="0"/>
              <a:t>Gradient fill </a:t>
            </a:r>
            <a:r>
              <a:rPr lang="en-US" sz="1200" b="0" baseline="0" dirty="0" smtClean="0"/>
              <a:t>in the </a:t>
            </a:r>
            <a:r>
              <a:rPr lang="en-US" sz="1200" b="1" baseline="0" dirty="0" smtClean="0"/>
              <a:t>Fill </a:t>
            </a:r>
            <a:r>
              <a:rPr lang="en-US" sz="1200" b="0" baseline="0" dirty="0" smtClean="0"/>
              <a:t>pane,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Type </a:t>
            </a:r>
            <a:r>
              <a:rPr lang="en-US" sz="1200" b="0" baseline="0" dirty="0" smtClean="0"/>
              <a:t>list, select </a:t>
            </a:r>
            <a:r>
              <a:rPr lang="en-US" sz="1200" b="1" baseline="0" dirty="0" smtClean="0"/>
              <a:t>Linear</a:t>
            </a:r>
            <a:r>
              <a:rPr lang="en-US" sz="1200" b="0" baseline="0" dirty="0" smtClean="0"/>
              <a:t>.</a:t>
            </a:r>
            <a:r>
              <a:rPr lang="en-US" sz="1200" b="1"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Click the button next to </a:t>
            </a:r>
            <a:r>
              <a:rPr lang="en-US" sz="1200" b="1" baseline="0" dirty="0" smtClean="0"/>
              <a:t>Direction</a:t>
            </a:r>
            <a:r>
              <a:rPr lang="en-US" sz="1200" b="0" baseline="0" dirty="0" smtClean="0"/>
              <a:t>, and then click </a:t>
            </a:r>
            <a:r>
              <a:rPr lang="en-US" sz="1200" b="1" baseline="0" dirty="0" smtClean="0"/>
              <a:t>Linear Down </a:t>
            </a:r>
            <a:r>
              <a:rPr lang="en-US" sz="1200" b="0" baseline="0" dirty="0" smtClean="0"/>
              <a:t>(first row, second option from the left).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two stops appear in the slider.</a:t>
            </a:r>
          </a:p>
          <a:p>
            <a:pPr marL="228600" indent="-228600">
              <a:buFont typeface="+mj-lt"/>
              <a:buAutoNum type="arabicPeriod" startAt="17"/>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225</a:t>
            </a:r>
            <a:r>
              <a:rPr lang="en-US" sz="1200" dirty="0" smtClean="0"/>
              <a:t>, Green: </a:t>
            </a:r>
            <a:r>
              <a:rPr lang="en-US" sz="1200" b="1" baseline="0" dirty="0" smtClean="0"/>
              <a:t>222</a:t>
            </a:r>
            <a:r>
              <a:rPr lang="en-US" sz="1200" dirty="0" smtClean="0"/>
              <a:t>, Blue: </a:t>
            </a:r>
            <a:r>
              <a:rPr lang="en-US" sz="1200" b="1" baseline="0" dirty="0" smtClean="0"/>
              <a:t>215</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0%</a:t>
            </a:r>
            <a:r>
              <a:rPr lang="en-US" sz="1200" b="0" kern="1200" baseline="0" dirty="0" smtClean="0">
                <a:solidFill>
                  <a:schemeClr val="tx1"/>
                </a:solidFill>
                <a:latin typeface="+mn-lt"/>
                <a:ea typeface="+mn-ea"/>
                <a:cs typeface="+mn-cs"/>
              </a:rPr>
              <a:t>.</a:t>
            </a:r>
            <a:endParaRPr lang="en-US" sz="1200" dirty="0" smtClean="0"/>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last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225</a:t>
            </a:r>
            <a:r>
              <a:rPr lang="en-US" sz="1200" dirty="0" smtClean="0"/>
              <a:t>, Green: </a:t>
            </a:r>
            <a:r>
              <a:rPr lang="en-US" sz="1200" b="1" baseline="0" dirty="0" smtClean="0"/>
              <a:t>222</a:t>
            </a:r>
            <a:r>
              <a:rPr lang="en-US" sz="1200" dirty="0" smtClean="0"/>
              <a:t>, Blue: </a:t>
            </a:r>
            <a:r>
              <a:rPr lang="en-US" sz="1200" b="1" baseline="0" dirty="0" smtClean="0"/>
              <a:t>215</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100%</a:t>
            </a:r>
            <a:r>
              <a:rPr lang="en-US" sz="1200" b="0" kern="1200" baseline="0" dirty="0" smtClean="0">
                <a:solidFill>
                  <a:schemeClr val="tx1"/>
                </a:solidFill>
                <a:latin typeface="+mn-lt"/>
                <a:ea typeface="+mn-ea"/>
                <a:cs typeface="+mn-cs"/>
              </a:rPr>
              <a:t>.</a:t>
            </a:r>
            <a:endParaRPr lang="en-US" sz="1200" dirty="0" smtClean="0"/>
          </a:p>
          <a:p>
            <a:pPr marL="228600" lvl="0" indent="-228600">
              <a:buFont typeface="+mj-lt"/>
              <a:buAutoNum type="arabicPeriod" startAt="18"/>
            </a:pPr>
            <a:r>
              <a:rPr lang="en-US" sz="1200" baseline="0" dirty="0" smtClean="0"/>
              <a:t>Select the second bulleted-list rectangle from the left. </a:t>
            </a:r>
            <a:r>
              <a:rPr lang="en-US" sz="1200" b="0" baseline="0" dirty="0" smtClean="0"/>
              <a:t>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Shape Styles </a:t>
            </a:r>
            <a:r>
              <a:rPr lang="en-US" sz="1200" baseline="0" dirty="0" smtClean="0"/>
              <a:t>group, click the arrow next to </a:t>
            </a:r>
            <a:r>
              <a:rPr lang="en-US" sz="1200" b="1" baseline="0" dirty="0" smtClean="0"/>
              <a:t>Shape Fill</a:t>
            </a:r>
            <a:r>
              <a:rPr lang="en-US" sz="1200" b="0" baseline="0" dirty="0" smtClean="0"/>
              <a:t>, point to</a:t>
            </a:r>
            <a:r>
              <a:rPr lang="en-US" sz="1200" b="1" baseline="0" dirty="0" smtClean="0"/>
              <a:t> Gradient</a:t>
            </a:r>
            <a:r>
              <a:rPr lang="en-US" sz="1200" b="0" baseline="0" dirty="0" smtClean="0"/>
              <a:t>, and then click </a:t>
            </a:r>
            <a:r>
              <a:rPr lang="en-US" sz="1200" b="1" baseline="0" dirty="0" smtClean="0"/>
              <a:t>More Gradients</a:t>
            </a:r>
            <a:r>
              <a:rPr lang="en-US" sz="1200" b="0" baseline="0" dirty="0" smtClean="0"/>
              <a:t>. In the </a:t>
            </a:r>
            <a:r>
              <a:rPr lang="en-US" sz="1200" b="1" baseline="0" dirty="0" smtClean="0"/>
              <a:t>Format Shape </a:t>
            </a:r>
            <a:r>
              <a:rPr lang="en-US" sz="1200" b="0" baseline="0" dirty="0" smtClean="0"/>
              <a:t>dialog box, in the left pane, click </a:t>
            </a:r>
            <a:r>
              <a:rPr lang="en-US" sz="1200" b="1" baseline="0" dirty="0" smtClean="0"/>
              <a:t>Fill</a:t>
            </a:r>
            <a:r>
              <a:rPr lang="en-US" sz="1200" b="0" baseline="0" dirty="0" smtClean="0"/>
              <a:t>, select </a:t>
            </a:r>
            <a:r>
              <a:rPr lang="en-US" sz="1200" b="1" baseline="0" dirty="0" smtClean="0"/>
              <a:t>Gradient fill </a:t>
            </a:r>
            <a:r>
              <a:rPr lang="en-US" sz="1200" b="0" baseline="0" dirty="0" smtClean="0"/>
              <a:t>in the </a:t>
            </a:r>
            <a:r>
              <a:rPr lang="en-US" sz="1200" b="1" baseline="0" dirty="0" smtClean="0"/>
              <a:t>Fill </a:t>
            </a:r>
            <a:r>
              <a:rPr lang="en-US" sz="1200" b="0" baseline="0" dirty="0" smtClean="0"/>
              <a:t>pane,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Type </a:t>
            </a:r>
            <a:r>
              <a:rPr lang="en-US" sz="1200" b="0" baseline="0" dirty="0" smtClean="0"/>
              <a:t>list, select </a:t>
            </a:r>
            <a:r>
              <a:rPr lang="en-US" sz="1200" b="1" baseline="0" dirty="0" smtClean="0"/>
              <a:t>Linear</a:t>
            </a:r>
            <a:r>
              <a:rPr lang="en-US" sz="1200" b="0" baseline="0" dirty="0" smtClean="0"/>
              <a:t>.</a:t>
            </a:r>
            <a:r>
              <a:rPr lang="en-US" sz="1200" b="1"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Click the button next to </a:t>
            </a:r>
            <a:r>
              <a:rPr lang="en-US" sz="1200" b="1" baseline="0" dirty="0" smtClean="0"/>
              <a:t>Direction</a:t>
            </a:r>
            <a:r>
              <a:rPr lang="en-US" sz="1200" b="0" baseline="0" dirty="0" smtClean="0"/>
              <a:t>, and then click </a:t>
            </a:r>
            <a:r>
              <a:rPr lang="en-US" sz="1200" b="1" baseline="0" dirty="0" smtClean="0"/>
              <a:t>Linear Down </a:t>
            </a:r>
            <a:r>
              <a:rPr lang="en-US" sz="1200" b="0" baseline="0" dirty="0" smtClean="0"/>
              <a:t>(first row, second option from the left).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two stops appear in the slider.</a:t>
            </a:r>
          </a:p>
          <a:p>
            <a:pPr marL="228600" indent="-228600">
              <a:buFont typeface="+mj-lt"/>
              <a:buAutoNum type="arabicPeriod" startAt="19"/>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222</a:t>
            </a:r>
            <a:r>
              <a:rPr lang="en-US" sz="1200" dirty="0" smtClean="0"/>
              <a:t>, Green: </a:t>
            </a:r>
            <a:r>
              <a:rPr lang="en-US" sz="1200" b="1" baseline="0" dirty="0" smtClean="0"/>
              <a:t>225</a:t>
            </a:r>
            <a:r>
              <a:rPr lang="en-US" sz="1200" dirty="0" smtClean="0"/>
              <a:t>, Blue: </a:t>
            </a:r>
            <a:r>
              <a:rPr lang="en-US" sz="1200" b="1" baseline="0" dirty="0" smtClean="0"/>
              <a:t>219</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0%</a:t>
            </a:r>
            <a:r>
              <a:rPr lang="en-US" sz="1200" b="0" kern="1200" baseline="0" dirty="0" smtClean="0">
                <a:solidFill>
                  <a:schemeClr val="tx1"/>
                </a:solidFill>
                <a:latin typeface="+mn-lt"/>
                <a:ea typeface="+mn-ea"/>
                <a:cs typeface="+mn-cs"/>
              </a:rPr>
              <a:t>.</a:t>
            </a:r>
            <a:endParaRPr lang="en-US" sz="1200" dirty="0" smtClean="0"/>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last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222</a:t>
            </a:r>
            <a:r>
              <a:rPr lang="en-US" sz="1200" dirty="0" smtClean="0"/>
              <a:t>, Green: </a:t>
            </a:r>
            <a:r>
              <a:rPr lang="en-US" sz="1200" b="1" baseline="0" dirty="0" smtClean="0"/>
              <a:t>225</a:t>
            </a:r>
            <a:r>
              <a:rPr lang="en-US" sz="1200" dirty="0" smtClean="0"/>
              <a:t>, Blue: </a:t>
            </a:r>
            <a:r>
              <a:rPr lang="en-US" sz="1200" b="1" baseline="0" dirty="0" smtClean="0"/>
              <a:t>219</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100%</a:t>
            </a:r>
            <a:r>
              <a:rPr lang="en-US" sz="1200" b="0" kern="1200" baseline="0" dirty="0" smtClean="0">
                <a:solidFill>
                  <a:schemeClr val="tx1"/>
                </a:solidFill>
                <a:latin typeface="+mn-lt"/>
                <a:ea typeface="+mn-ea"/>
                <a:cs typeface="+mn-cs"/>
              </a:rPr>
              <a:t>.</a:t>
            </a:r>
            <a:endParaRPr lang="en-US" sz="1200" dirty="0" smtClean="0"/>
          </a:p>
          <a:p>
            <a:pPr marL="228600" lvl="0" indent="-228600">
              <a:buFont typeface="+mj-lt"/>
              <a:buAutoNum type="arabicPeriod" startAt="20"/>
            </a:pPr>
            <a:r>
              <a:rPr lang="en-US" sz="1200" baseline="0" dirty="0" smtClean="0"/>
              <a:t>Select the third bulleted-list rectangle from the left. </a:t>
            </a:r>
            <a:r>
              <a:rPr lang="en-US" sz="1200" b="0" baseline="0" dirty="0" smtClean="0"/>
              <a:t>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Shape Styles </a:t>
            </a:r>
            <a:r>
              <a:rPr lang="en-US" sz="1200" baseline="0" dirty="0" smtClean="0"/>
              <a:t>group, click the arrow next to </a:t>
            </a:r>
            <a:r>
              <a:rPr lang="en-US" sz="1200" b="1" baseline="0" dirty="0" smtClean="0"/>
              <a:t>Shape Fill</a:t>
            </a:r>
            <a:r>
              <a:rPr lang="en-US" sz="1200" b="0" baseline="0" dirty="0" smtClean="0"/>
              <a:t>, point to</a:t>
            </a:r>
            <a:r>
              <a:rPr lang="en-US" sz="1200" b="1" baseline="0" dirty="0" smtClean="0"/>
              <a:t> Gradient</a:t>
            </a:r>
            <a:r>
              <a:rPr lang="en-US" sz="1200" b="0" baseline="0" dirty="0" smtClean="0"/>
              <a:t>, and then click </a:t>
            </a:r>
            <a:r>
              <a:rPr lang="en-US" sz="1200" b="1" baseline="0" dirty="0" smtClean="0"/>
              <a:t>More Gradients</a:t>
            </a:r>
            <a:r>
              <a:rPr lang="en-US" sz="1200" b="0" baseline="0" dirty="0" smtClean="0"/>
              <a:t>. In the </a:t>
            </a:r>
            <a:r>
              <a:rPr lang="en-US" sz="1200" b="1" baseline="0" dirty="0" smtClean="0"/>
              <a:t>Format Shape </a:t>
            </a:r>
            <a:r>
              <a:rPr lang="en-US" sz="1200" b="0" baseline="0" dirty="0" smtClean="0"/>
              <a:t>dialog box, in the left pane, click </a:t>
            </a:r>
            <a:r>
              <a:rPr lang="en-US" sz="1200" b="1" baseline="0" dirty="0" smtClean="0"/>
              <a:t>Fill</a:t>
            </a:r>
            <a:r>
              <a:rPr lang="en-US" sz="1200" b="0" baseline="0" dirty="0" smtClean="0"/>
              <a:t>, select </a:t>
            </a:r>
            <a:r>
              <a:rPr lang="en-US" sz="1200" b="1" baseline="0" dirty="0" smtClean="0"/>
              <a:t>Gradient fill </a:t>
            </a:r>
            <a:r>
              <a:rPr lang="en-US" sz="1200" b="0" baseline="0" dirty="0" smtClean="0"/>
              <a:t>in the </a:t>
            </a:r>
            <a:r>
              <a:rPr lang="en-US" sz="1200" b="1" baseline="0" dirty="0" smtClean="0"/>
              <a:t>Fill </a:t>
            </a:r>
            <a:r>
              <a:rPr lang="en-US" sz="1200" b="0" baseline="0" dirty="0" smtClean="0"/>
              <a:t>pane,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Type </a:t>
            </a:r>
            <a:r>
              <a:rPr lang="en-US" sz="1200" b="0" baseline="0" dirty="0" smtClean="0"/>
              <a:t>list, select </a:t>
            </a:r>
            <a:r>
              <a:rPr lang="en-US" sz="1200" b="1" baseline="0" dirty="0" smtClean="0"/>
              <a:t>Linear</a:t>
            </a:r>
            <a:r>
              <a:rPr lang="en-US" sz="1200" b="0" baseline="0" dirty="0" smtClean="0"/>
              <a:t>.</a:t>
            </a:r>
            <a:r>
              <a:rPr lang="en-US" sz="1200" b="1"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Click the button next to </a:t>
            </a:r>
            <a:r>
              <a:rPr lang="en-US" sz="1200" b="1" baseline="0" dirty="0" smtClean="0"/>
              <a:t>Direction</a:t>
            </a:r>
            <a:r>
              <a:rPr lang="en-US" sz="1200" b="0" baseline="0" dirty="0" smtClean="0"/>
              <a:t>, and then click </a:t>
            </a:r>
            <a:r>
              <a:rPr lang="en-US" sz="1200" b="1" baseline="0" dirty="0" smtClean="0"/>
              <a:t>Linear Down </a:t>
            </a:r>
            <a:r>
              <a:rPr lang="en-US" sz="1200" b="0" baseline="0" dirty="0" smtClean="0"/>
              <a:t>(first row, second option from the left).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two stops appear in the slider.</a:t>
            </a:r>
          </a:p>
          <a:p>
            <a:pPr marL="228600" indent="-228600">
              <a:buFont typeface="+mj-lt"/>
              <a:buAutoNum type="arabicPeriod" startAt="21"/>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a:t>
            </a:r>
            <a:r>
              <a:rPr lang="en-US" sz="1200" b="0" kern="1200" baseline="0" dirty="0" smtClean="0">
                <a:solidFill>
                  <a:schemeClr val="tx1"/>
                </a:solidFill>
                <a:latin typeface="+mn-lt"/>
                <a:ea typeface="+mn-ea"/>
                <a:cs typeface="+mn-cs"/>
              </a:rPr>
              <a:t>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214</a:t>
            </a:r>
            <a:r>
              <a:rPr lang="en-US" sz="1200" dirty="0" smtClean="0"/>
              <a:t>, Green: </a:t>
            </a:r>
            <a:r>
              <a:rPr lang="en-US" sz="1200" b="1" baseline="0" dirty="0" smtClean="0"/>
              <a:t>220</a:t>
            </a:r>
            <a:r>
              <a:rPr lang="en-US" sz="1200" dirty="0" smtClean="0"/>
              <a:t>, Blue: </a:t>
            </a:r>
            <a:r>
              <a:rPr lang="en-US" sz="1200" b="1" baseline="0" dirty="0" smtClean="0"/>
              <a:t>218</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0%</a:t>
            </a:r>
            <a:r>
              <a:rPr lang="en-US" sz="1200" b="0" kern="1200" baseline="0" dirty="0" smtClean="0">
                <a:solidFill>
                  <a:schemeClr val="tx1"/>
                </a:solidFill>
                <a:latin typeface="+mn-lt"/>
                <a:ea typeface="+mn-ea"/>
                <a:cs typeface="+mn-cs"/>
              </a:rPr>
              <a:t>.</a:t>
            </a:r>
            <a:endParaRPr lang="en-US" sz="1200" dirty="0" smtClean="0"/>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a:t>
            </a:r>
            <a:r>
              <a:rPr lang="en-US" sz="1200" b="0" kern="1200" baseline="0" dirty="0" smtClean="0">
                <a:solidFill>
                  <a:schemeClr val="tx1"/>
                </a:solidFill>
                <a:latin typeface="+mn-lt"/>
                <a:ea typeface="+mn-ea"/>
                <a:cs typeface="+mn-cs"/>
              </a:rPr>
              <a:t> last stop in the slider,</a:t>
            </a:r>
            <a:r>
              <a:rPr lang="en-US" sz="1200" b="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214</a:t>
            </a:r>
            <a:r>
              <a:rPr lang="en-US" sz="1200" dirty="0" smtClean="0"/>
              <a:t>, Green: </a:t>
            </a:r>
            <a:r>
              <a:rPr lang="en-US" sz="1200" b="1" baseline="0" dirty="0" smtClean="0"/>
              <a:t>220</a:t>
            </a:r>
            <a:r>
              <a:rPr lang="en-US" sz="1200" dirty="0" smtClean="0"/>
              <a:t>, Blue: </a:t>
            </a:r>
            <a:r>
              <a:rPr lang="en-US" sz="1200" b="1" baseline="0" dirty="0" smtClean="0"/>
              <a:t>218</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100%</a:t>
            </a:r>
            <a:r>
              <a:rPr lang="en-US" sz="1200" b="0" kern="1200" baseline="0" dirty="0" smtClean="0">
                <a:solidFill>
                  <a:schemeClr val="tx1"/>
                </a:solidFill>
                <a:latin typeface="+mn-lt"/>
                <a:ea typeface="+mn-ea"/>
                <a:cs typeface="+mn-cs"/>
              </a:rPr>
              <a:t>.</a:t>
            </a:r>
            <a:endParaRPr lang="en-US" sz="1200" dirty="0" smtClean="0"/>
          </a:p>
          <a:p>
            <a:pPr marL="228600" lvl="0" indent="-228600">
              <a:buFont typeface="+mj-lt"/>
              <a:buAutoNum type="arabicPeriod" startAt="22"/>
            </a:pPr>
            <a:r>
              <a:rPr lang="en-US" sz="1200" baseline="0" dirty="0" smtClean="0"/>
              <a:t>Select the fourth bulleted-list rectangle from the left. </a:t>
            </a:r>
            <a:r>
              <a:rPr lang="en-US" sz="1200" b="0" baseline="0" dirty="0" smtClean="0"/>
              <a:t>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Shape Styles </a:t>
            </a:r>
            <a:r>
              <a:rPr lang="en-US" sz="1200" baseline="0" dirty="0" smtClean="0"/>
              <a:t>group, click the arrow next to </a:t>
            </a:r>
            <a:r>
              <a:rPr lang="en-US" sz="1200" b="1" baseline="0" dirty="0" smtClean="0"/>
              <a:t>Shape Fill</a:t>
            </a:r>
            <a:r>
              <a:rPr lang="en-US" sz="1200" b="0" baseline="0" dirty="0" smtClean="0"/>
              <a:t>, point to</a:t>
            </a:r>
            <a:r>
              <a:rPr lang="en-US" sz="1200" b="1" baseline="0" dirty="0" smtClean="0"/>
              <a:t> Gradient</a:t>
            </a:r>
            <a:r>
              <a:rPr lang="en-US" sz="1200" b="0" baseline="0" dirty="0" smtClean="0"/>
              <a:t>, and then click </a:t>
            </a:r>
            <a:r>
              <a:rPr lang="en-US" sz="1200" b="1" baseline="0" dirty="0" smtClean="0"/>
              <a:t>More Gradients</a:t>
            </a:r>
            <a:r>
              <a:rPr lang="en-US" sz="1200" b="0" baseline="0" dirty="0" smtClean="0"/>
              <a:t>. In the </a:t>
            </a:r>
            <a:r>
              <a:rPr lang="en-US" sz="1200" b="1" baseline="0" dirty="0" smtClean="0"/>
              <a:t>Format Shape </a:t>
            </a:r>
            <a:r>
              <a:rPr lang="en-US" sz="1200" b="0" baseline="0" dirty="0" smtClean="0"/>
              <a:t>dialog box, in the left pane, click </a:t>
            </a:r>
            <a:r>
              <a:rPr lang="en-US" sz="1200" b="1" baseline="0" dirty="0" smtClean="0"/>
              <a:t>Fill</a:t>
            </a:r>
            <a:r>
              <a:rPr lang="en-US" sz="1200" b="0" baseline="0" dirty="0" smtClean="0"/>
              <a:t>, select </a:t>
            </a:r>
            <a:r>
              <a:rPr lang="en-US" sz="1200" b="1" baseline="0" dirty="0" smtClean="0"/>
              <a:t>Gradient fill </a:t>
            </a:r>
            <a:r>
              <a:rPr lang="en-US" sz="1200" b="0" baseline="0" dirty="0" smtClean="0"/>
              <a:t>in the </a:t>
            </a:r>
            <a:r>
              <a:rPr lang="en-US" sz="1200" b="1" baseline="0" dirty="0" smtClean="0"/>
              <a:t>Fill </a:t>
            </a:r>
            <a:r>
              <a:rPr lang="en-US" sz="1200" b="0" baseline="0" dirty="0" smtClean="0"/>
              <a:t>pane,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Type </a:t>
            </a:r>
            <a:r>
              <a:rPr lang="en-US" sz="1200" b="0" baseline="0" dirty="0" smtClean="0"/>
              <a:t>list, select </a:t>
            </a:r>
            <a:r>
              <a:rPr lang="en-US" sz="1200" b="1" baseline="0" dirty="0" smtClean="0"/>
              <a:t>Linear</a:t>
            </a:r>
            <a:r>
              <a:rPr lang="en-US" sz="1200" b="0" baseline="0" dirty="0" smtClean="0"/>
              <a:t>.</a:t>
            </a:r>
            <a:r>
              <a:rPr lang="en-US" sz="1200" b="1"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Click the button next to </a:t>
            </a:r>
            <a:r>
              <a:rPr lang="en-US" sz="1200" b="1" baseline="0" dirty="0" smtClean="0"/>
              <a:t>Direction</a:t>
            </a:r>
            <a:r>
              <a:rPr lang="en-US" sz="1200" b="0" baseline="0" dirty="0" smtClean="0"/>
              <a:t>, and then click </a:t>
            </a:r>
            <a:r>
              <a:rPr lang="en-US" sz="1200" b="1" baseline="0" dirty="0" smtClean="0"/>
              <a:t>Linear Down </a:t>
            </a:r>
            <a:r>
              <a:rPr lang="en-US" sz="1200" b="0" baseline="0" dirty="0" smtClean="0"/>
              <a:t>(first row, second option from the left).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two stops appear in the slider.</a:t>
            </a:r>
          </a:p>
          <a:p>
            <a:pPr marL="228600" indent="-228600">
              <a:buFont typeface="+mj-lt"/>
              <a:buAutoNum type="arabicPeriod" startAt="23"/>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216</a:t>
            </a:r>
            <a:r>
              <a:rPr lang="en-US" sz="1200" dirty="0" smtClean="0"/>
              <a:t>, Green: </a:t>
            </a:r>
            <a:r>
              <a:rPr lang="en-US" sz="1200" b="1" baseline="0" dirty="0" smtClean="0"/>
              <a:t>217</a:t>
            </a:r>
            <a:r>
              <a:rPr lang="en-US" sz="1200" dirty="0" smtClean="0"/>
              <a:t>, Blue: </a:t>
            </a:r>
            <a:r>
              <a:rPr lang="en-US" sz="1200" b="1" baseline="0" dirty="0" smtClean="0"/>
              <a:t>218</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0%</a:t>
            </a:r>
            <a:r>
              <a:rPr lang="en-US" sz="1200" b="0" kern="1200" baseline="0" dirty="0" smtClean="0">
                <a:solidFill>
                  <a:schemeClr val="tx1"/>
                </a:solidFill>
                <a:latin typeface="+mn-lt"/>
                <a:ea typeface="+mn-ea"/>
                <a:cs typeface="+mn-cs"/>
              </a:rPr>
              <a:t>.</a:t>
            </a:r>
            <a:endParaRPr lang="en-US" sz="1200" dirty="0" smtClean="0"/>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last stop in the slider, </a:t>
            </a:r>
            <a:r>
              <a:rPr lang="en-US" sz="1200" kern="1200" dirty="0" smtClean="0">
                <a:solidFill>
                  <a:schemeClr val="tx1"/>
                </a:solidFill>
                <a:latin typeface="+mn-lt"/>
                <a:ea typeface="+mn-ea"/>
                <a:cs typeface="+mn-cs"/>
              </a:rPr>
              <a:t>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216</a:t>
            </a:r>
            <a:r>
              <a:rPr lang="en-US" sz="1200" dirty="0" smtClean="0"/>
              <a:t>, Green: </a:t>
            </a:r>
            <a:r>
              <a:rPr lang="en-US" sz="1200" b="1" baseline="0" dirty="0" smtClean="0"/>
              <a:t>217</a:t>
            </a:r>
            <a:r>
              <a:rPr lang="en-US" sz="1200" dirty="0" smtClean="0"/>
              <a:t>, Blue: </a:t>
            </a:r>
            <a:r>
              <a:rPr lang="en-US" sz="1200" b="1" baseline="0" dirty="0" smtClean="0"/>
              <a:t>218</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100%</a:t>
            </a:r>
            <a:r>
              <a:rPr lang="en-US" sz="1200" b="0" kern="1200" baseline="0" dirty="0" smtClean="0">
                <a:solidFill>
                  <a:schemeClr val="tx1"/>
                </a:solidFill>
                <a:latin typeface="+mn-lt"/>
                <a:ea typeface="+mn-ea"/>
                <a:cs typeface="+mn-cs"/>
              </a:rPr>
              <a:t>.</a:t>
            </a:r>
            <a:endParaRPr lang="en-US" sz="1200" dirty="0" smtClean="0"/>
          </a:p>
          <a:p>
            <a:pPr marL="1257300" marR="0" lvl="2" indent="-342900" algn="l" defTabSz="914400" rtl="0" eaLnBrk="1" fontAlgn="auto" latinLnBrk="0" hangingPunct="1">
              <a:lnSpc>
                <a:spcPct val="100000"/>
              </a:lnSpc>
              <a:spcBef>
                <a:spcPts val="0"/>
              </a:spcBef>
              <a:spcAft>
                <a:spcPts val="0"/>
              </a:spcAft>
              <a:buClrTx/>
              <a:buSzTx/>
              <a:buFont typeface="+mj-lt"/>
              <a:buNone/>
              <a:tabLst/>
              <a:defRPr/>
            </a:pPr>
            <a:endParaRPr lang="en-US" sz="1200" b="0" baseline="0" dirty="0" smtClean="0"/>
          </a:p>
          <a:p>
            <a:endParaRPr lang="en-US" sz="1200" dirty="0" smtClean="0"/>
          </a:p>
          <a:p>
            <a:r>
              <a:rPr lang="en-US" sz="1200" dirty="0" smtClean="0"/>
              <a:t>To reproduce</a:t>
            </a:r>
            <a:r>
              <a:rPr lang="en-US" sz="1200" baseline="0" dirty="0" smtClean="0"/>
              <a:t> the animation effects on this slide, do the following:</a:t>
            </a:r>
            <a:endParaRPr lang="en-US" sz="1200" dirty="0" smtClean="0"/>
          </a:p>
          <a:p>
            <a:pPr marL="228600" indent="-228600">
              <a:buFont typeface="+mj-lt"/>
              <a:buAutoNum type="arabicPeriod"/>
            </a:pPr>
            <a:r>
              <a:rPr lang="en-US" sz="1200" baseline="0" dirty="0" smtClean="0"/>
              <a:t>On the slide, select the graphic. On the </a:t>
            </a:r>
            <a:r>
              <a:rPr lang="en-US" sz="1200" b="1" baseline="0" dirty="0" smtClean="0"/>
              <a:t>Animations</a:t>
            </a:r>
            <a:r>
              <a:rPr lang="en-US" sz="1200" baseline="0" dirty="0" smtClean="0"/>
              <a:t> tab, in the </a:t>
            </a:r>
            <a:r>
              <a:rPr lang="en-US" sz="1200" b="1" baseline="0" dirty="0" smtClean="0"/>
              <a:t>Advanced Animation </a:t>
            </a:r>
            <a:r>
              <a:rPr lang="en-US" sz="1200" baseline="0" dirty="0" smtClean="0"/>
              <a:t>group, click add </a:t>
            </a:r>
            <a:r>
              <a:rPr lang="en-US" sz="1200" b="1" baseline="0" dirty="0" smtClean="0"/>
              <a:t>Animation</a:t>
            </a:r>
            <a:r>
              <a:rPr lang="en-US" sz="1200" baseline="0" dirty="0" smtClean="0"/>
              <a:t>,  and then click </a:t>
            </a:r>
            <a:r>
              <a:rPr lang="en-US" sz="1200" b="1" baseline="0" dirty="0" smtClean="0"/>
              <a:t>More Entrance Effects</a:t>
            </a:r>
            <a:r>
              <a:rPr lang="en-US" sz="1200" baseline="0" dirty="0" smtClean="0"/>
              <a:t>. </a:t>
            </a:r>
            <a:r>
              <a:rPr lang="en-US" sz="1200" b="0" baseline="0" dirty="0" smtClean="0"/>
              <a:t>In the </a:t>
            </a:r>
            <a:r>
              <a:rPr lang="en-US" sz="1200" b="1" baseline="0" dirty="0" smtClean="0"/>
              <a:t>Add Entrance Effect </a:t>
            </a:r>
            <a:r>
              <a:rPr lang="en-US" sz="1200" b="0" baseline="0" dirty="0" smtClean="0"/>
              <a:t>dialog box, under </a:t>
            </a:r>
            <a:r>
              <a:rPr lang="en-US" sz="1200" b="1" baseline="0" dirty="0" smtClean="0"/>
              <a:t>Basic</a:t>
            </a:r>
            <a:r>
              <a:rPr lang="en-US" sz="1200" b="0" baseline="0" dirty="0" smtClean="0"/>
              <a:t>, click </a:t>
            </a:r>
            <a:r>
              <a:rPr lang="en-US" sz="1200" b="1" baseline="0" dirty="0" smtClean="0"/>
              <a:t>Peek In</a:t>
            </a:r>
            <a:r>
              <a:rPr lang="en-US" sz="1200" b="0" baseline="0" dirty="0" smtClean="0"/>
              <a:t>, and then click </a:t>
            </a:r>
            <a:r>
              <a:rPr lang="en-US" sz="1200" b="1" baseline="0" dirty="0" smtClean="0"/>
              <a:t>OK</a:t>
            </a:r>
            <a:r>
              <a:rPr lang="en-US" sz="1200" baseline="0" dirty="0" smtClean="0"/>
              <a:t>.</a:t>
            </a:r>
          </a:p>
          <a:p>
            <a:pPr marL="228600" indent="-228600">
              <a:buFont typeface="+mj-lt"/>
              <a:buAutoNum type="arabicPeriod"/>
            </a:pPr>
            <a:r>
              <a:rPr lang="en-US" sz="1200" baseline="0" dirty="0" smtClean="0"/>
              <a:t>Also on the </a:t>
            </a:r>
            <a:r>
              <a:rPr lang="en-US" sz="1200" b="1" baseline="0" dirty="0" smtClean="0"/>
              <a:t>Animations</a:t>
            </a:r>
            <a:r>
              <a:rPr lang="en-US" sz="1200" baseline="0" dirty="0" smtClean="0"/>
              <a:t> tab, in the </a:t>
            </a:r>
            <a:r>
              <a:rPr lang="en-US" sz="1200" b="1" baseline="0" dirty="0" smtClean="0"/>
              <a:t>Timing</a:t>
            </a:r>
            <a:r>
              <a:rPr lang="en-US" sz="1200" baseline="0" dirty="0" smtClean="0"/>
              <a:t> group, in the </a:t>
            </a:r>
            <a:r>
              <a:rPr lang="en-US" sz="1200" b="1" baseline="0" dirty="0" smtClean="0"/>
              <a:t>Duration</a:t>
            </a:r>
            <a:r>
              <a:rPr lang="en-US" sz="1200" baseline="0" dirty="0" smtClean="0"/>
              <a:t> box, enter </a:t>
            </a:r>
            <a:r>
              <a:rPr lang="en-US" sz="1200" b="1" baseline="0" dirty="0" smtClean="0"/>
              <a:t>1.00 seconds</a:t>
            </a:r>
            <a:r>
              <a:rPr lang="en-US" sz="1200" baseline="0" dirty="0" smtClean="0"/>
              <a:t>.</a:t>
            </a:r>
          </a:p>
          <a:p>
            <a:pPr marL="228600" indent="-228600">
              <a:buFont typeface="+mj-lt"/>
              <a:buAutoNum type="arabicPeriod"/>
            </a:pPr>
            <a:r>
              <a:rPr lang="en-US" sz="1200" baseline="0" dirty="0" smtClean="0"/>
              <a:t>Also on the </a:t>
            </a:r>
            <a:r>
              <a:rPr lang="en-US" sz="1200" b="1" baseline="0" dirty="0" smtClean="0"/>
              <a:t>Animations</a:t>
            </a:r>
            <a:r>
              <a:rPr lang="en-US" sz="1200" baseline="0" dirty="0" smtClean="0"/>
              <a:t> tab, in the </a:t>
            </a:r>
            <a:r>
              <a:rPr lang="en-US" sz="1200" b="1" baseline="0" dirty="0" smtClean="0"/>
              <a:t>Animation</a:t>
            </a:r>
            <a:r>
              <a:rPr lang="en-US" sz="1200" baseline="0" dirty="0" smtClean="0"/>
              <a:t> group, click </a:t>
            </a:r>
            <a:r>
              <a:rPr lang="en-US" sz="1200" b="1" baseline="0" dirty="0" smtClean="0"/>
              <a:t>Effect Options</a:t>
            </a:r>
            <a:r>
              <a:rPr lang="en-US" sz="120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Under </a:t>
            </a:r>
            <a:r>
              <a:rPr lang="en-US" sz="1200" b="1" baseline="0" dirty="0" smtClean="0"/>
              <a:t>Direction</a:t>
            </a:r>
            <a:r>
              <a:rPr lang="en-US" sz="1200" baseline="0" dirty="0" smtClean="0"/>
              <a:t>, select </a:t>
            </a:r>
            <a:r>
              <a:rPr lang="en-US" sz="1200" b="1" baseline="0" dirty="0" smtClean="0"/>
              <a:t>From Bottom</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Under </a:t>
            </a:r>
            <a:r>
              <a:rPr lang="en-US" sz="1200" b="1" baseline="0" dirty="0" smtClean="0"/>
              <a:t>Sequence</a:t>
            </a:r>
            <a:r>
              <a:rPr lang="en-US" sz="1200" baseline="0" dirty="0" smtClean="0"/>
              <a:t>, select </a:t>
            </a:r>
            <a:r>
              <a:rPr lang="en-US" sz="1200" b="1" baseline="0" dirty="0" smtClean="0"/>
              <a:t>One by One</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on the </a:t>
            </a:r>
            <a:r>
              <a:rPr lang="en-US" sz="1200" b="1" baseline="0" dirty="0" smtClean="0"/>
              <a:t>Animations</a:t>
            </a:r>
            <a:r>
              <a:rPr lang="en-US" sz="1200" baseline="0" dirty="0" smtClean="0"/>
              <a:t> tab, in the </a:t>
            </a:r>
            <a:r>
              <a:rPr lang="en-US" sz="1200" b="1" baseline="0" dirty="0" smtClean="0"/>
              <a:t>Advanced Animation </a:t>
            </a:r>
            <a:r>
              <a:rPr lang="en-US" sz="1200" baseline="0" dirty="0" smtClean="0"/>
              <a:t>group, click </a:t>
            </a:r>
            <a:r>
              <a:rPr lang="en-US" sz="1200" b="1" baseline="0" dirty="0" smtClean="0"/>
              <a:t>Animation Pane</a:t>
            </a:r>
            <a:r>
              <a:rPr lang="en-US" sz="1200" baseline="0" dirty="0" smtClean="0"/>
              <a:t>. In the </a:t>
            </a:r>
            <a:r>
              <a:rPr lang="en-US" sz="1200" b="1" baseline="0" dirty="0" smtClean="0"/>
              <a:t>Animation Pane</a:t>
            </a:r>
            <a:r>
              <a:rPr lang="en-US" sz="1200" baseline="0" dirty="0" smtClean="0"/>
              <a:t>, click the double arrow under the animation effect to expand the contents of the list of effects.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a:t>
            </a:r>
            <a:r>
              <a:rPr lang="en-US" sz="1200" baseline="0" dirty="0" smtClean="0"/>
              <a:t> </a:t>
            </a:r>
            <a:r>
              <a:rPr lang="en-US" sz="1200" b="1" baseline="0" dirty="0" smtClean="0"/>
              <a:t>Pane</a:t>
            </a:r>
            <a:r>
              <a:rPr lang="en-US" sz="1200" baseline="0" dirty="0" smtClean="0"/>
              <a:t>, s</a:t>
            </a:r>
            <a:r>
              <a:rPr lang="en-US" sz="1200" dirty="0" smtClean="0"/>
              <a:t>elect the first animation effect.</a:t>
            </a:r>
            <a:r>
              <a:rPr lang="en-US" sz="1200" baseline="0" dirty="0" smtClean="0"/>
              <a:t> On the </a:t>
            </a:r>
            <a:r>
              <a:rPr lang="en-US" sz="1200" b="1" baseline="0" dirty="0" smtClean="0"/>
              <a:t>Animations</a:t>
            </a:r>
            <a:r>
              <a:rPr lang="en-US" sz="1200" baseline="0" dirty="0" smtClean="0"/>
              <a:t> tab, in the </a:t>
            </a:r>
            <a:r>
              <a:rPr lang="en-US" sz="1200" b="1" baseline="0" dirty="0" smtClean="0"/>
              <a:t>Timing</a:t>
            </a:r>
            <a:r>
              <a:rPr lang="en-US" sz="1200" baseline="0" dirty="0" smtClean="0"/>
              <a:t> group</a:t>
            </a:r>
            <a:r>
              <a:rPr lang="en-US" sz="1200" b="0" baseline="0" dirty="0" smtClean="0"/>
              <a:t>, in the </a:t>
            </a:r>
            <a:r>
              <a:rPr lang="en-US" sz="1200" b="1" baseline="0" dirty="0" smtClean="0"/>
              <a:t>Start</a:t>
            </a:r>
            <a:r>
              <a:rPr lang="en-US" sz="1200" b="0" baseline="0" dirty="0" smtClean="0"/>
              <a:t> list, select </a:t>
            </a:r>
            <a:r>
              <a:rPr lang="en-US" sz="1200" b="1" baseline="0" dirty="0" smtClean="0"/>
              <a:t>With Previous</a:t>
            </a:r>
            <a:r>
              <a:rPr lang="en-US" sz="1200" b="0" baseline="0" dirty="0" smtClean="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 Pane</a:t>
            </a:r>
            <a:r>
              <a:rPr lang="en-US" sz="1200" baseline="0" dirty="0" smtClean="0"/>
              <a:t>, press and hold CTRL, select the second, fourth, sixth, and eighth </a:t>
            </a:r>
            <a:r>
              <a:rPr lang="en-US" sz="1200" b="0" baseline="0" dirty="0" smtClean="0"/>
              <a:t>animation effects </a:t>
            </a:r>
            <a:r>
              <a:rPr lang="en-US" sz="1200" baseline="0" dirty="0" smtClean="0"/>
              <a:t>(peek-in effects for the bulleted lists). On the </a:t>
            </a:r>
            <a:r>
              <a:rPr lang="en-US" sz="1200" b="1" baseline="0" dirty="0" smtClean="0"/>
              <a:t>Animations</a:t>
            </a:r>
            <a:r>
              <a:rPr lang="en-US" sz="1200" baseline="0" dirty="0" smtClean="0"/>
              <a:t> tab, in the </a:t>
            </a:r>
            <a:r>
              <a:rPr lang="en-US" sz="1200" b="1" baseline="0" dirty="0" smtClean="0"/>
              <a:t>Timing</a:t>
            </a:r>
            <a:r>
              <a:rPr lang="en-US" sz="1200" baseline="0" dirty="0" smtClean="0"/>
              <a:t> group, </a:t>
            </a:r>
            <a:r>
              <a:rPr lang="en-US" sz="1200" b="0" baseline="0" dirty="0" smtClean="0"/>
              <a:t>in the </a:t>
            </a:r>
            <a:r>
              <a:rPr lang="en-US" sz="1200" b="1" baseline="0" dirty="0" smtClean="0"/>
              <a:t>Start</a:t>
            </a:r>
            <a:r>
              <a:rPr lang="en-US" sz="1200" b="0" baseline="0" dirty="0" smtClean="0"/>
              <a:t> list, select </a:t>
            </a:r>
            <a:r>
              <a:rPr lang="en-US" sz="1200" b="1" baseline="0" dirty="0" smtClean="0"/>
              <a:t>With Previous</a:t>
            </a:r>
            <a:r>
              <a:rPr lang="en-US" sz="1200" baseline="0" dirty="0" smtClean="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on the </a:t>
            </a:r>
            <a:r>
              <a:rPr lang="en-US" sz="1200" b="1" baseline="0" dirty="0" smtClean="0"/>
              <a:t>Animations</a:t>
            </a:r>
            <a:r>
              <a:rPr lang="en-US" sz="1200" baseline="0" dirty="0" smtClean="0"/>
              <a:t> tab, in the </a:t>
            </a:r>
            <a:r>
              <a:rPr lang="en-US" sz="1200" b="1" baseline="0" dirty="0" smtClean="0"/>
              <a:t>Animation</a:t>
            </a:r>
            <a:r>
              <a:rPr lang="en-US" sz="1200" baseline="0" dirty="0" smtClean="0"/>
              <a:t> group, click </a:t>
            </a:r>
            <a:r>
              <a:rPr lang="en-US" sz="1200" b="1" baseline="0" dirty="0" smtClean="0"/>
              <a:t>Effect</a:t>
            </a:r>
            <a:r>
              <a:rPr lang="en-US" sz="1200" baseline="0" dirty="0" smtClean="0"/>
              <a:t> </a:t>
            </a:r>
            <a:r>
              <a:rPr lang="en-US" sz="1200" b="1" baseline="0" dirty="0" smtClean="0"/>
              <a:t>Options</a:t>
            </a:r>
            <a:r>
              <a:rPr lang="en-US" sz="1200" baseline="0" dirty="0" smtClean="0"/>
              <a:t>, and then under </a:t>
            </a:r>
            <a:r>
              <a:rPr lang="en-US" sz="1200" b="1" baseline="0" dirty="0" smtClean="0"/>
              <a:t>Direction</a:t>
            </a:r>
            <a:r>
              <a:rPr lang="en-US" sz="1200" baseline="0" dirty="0" smtClean="0"/>
              <a:t> click </a:t>
            </a:r>
            <a:r>
              <a:rPr lang="en-US" sz="1200" b="1" baseline="0" dirty="0" smtClean="0"/>
              <a:t>From Top</a:t>
            </a:r>
            <a:r>
              <a:rPr lang="en-US" sz="1200" b="0" baseline="0" dirty="0" smtClean="0"/>
              <a:t>. </a:t>
            </a:r>
          </a:p>
          <a:p>
            <a:endParaRPr lang="en-US" sz="1200" dirty="0" smtClean="0"/>
          </a:p>
          <a:p>
            <a:endParaRPr lang="en-US" sz="1200" dirty="0" smtClean="0"/>
          </a:p>
          <a:p>
            <a:r>
              <a:rPr lang="en-US" sz="1200" baseline="0" dirty="0" smtClean="0"/>
              <a:t>To reproduce the background effects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 </a:t>
            </a:r>
            <a:r>
              <a:rPr lang="en-US" sz="1200" kern="1200" dirty="0" smtClean="0">
                <a:solidFill>
                  <a:schemeClr val="tx1"/>
                </a:solidFill>
                <a:latin typeface="+mn-lt"/>
                <a:ea typeface="+mn-ea"/>
                <a:cs typeface="+mn-cs"/>
              </a:rPr>
              <a:t>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Radial</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From Center </a:t>
            </a:r>
            <a:r>
              <a:rPr lang="en-US" sz="1200" b="0" kern="1200" dirty="0" smtClean="0">
                <a:solidFill>
                  <a:schemeClr val="tx1"/>
                </a:solidFill>
                <a:latin typeface="+mn-lt"/>
                <a:ea typeface="+mn-ea"/>
                <a:cs typeface="+mn-cs"/>
              </a:rPr>
              <a:t>(third option from the left).</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two stops appear in the slider</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a:t>
            </a:r>
            <a:r>
              <a:rPr lang="en-US" sz="1200" b="0" kern="1200" dirty="0" smtClean="0">
                <a:solidFill>
                  <a:schemeClr val="tx1"/>
                </a:solidFill>
                <a:latin typeface="+mn-lt"/>
                <a:ea typeface="+mn-ea"/>
                <a:cs typeface="+mn-cs"/>
              </a:rPr>
              <a:t>(first row, first option from the left). </a:t>
            </a:r>
            <a:endParaRPr lang="en-US" sz="1200" b="1" kern="1200" baseline="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last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White, Background</a:t>
            </a:r>
            <a:r>
              <a:rPr lang="en-US" sz="1200" b="1" kern="1200" baseline="0" dirty="0" smtClean="0">
                <a:solidFill>
                  <a:schemeClr val="tx1"/>
                </a:solidFill>
                <a:latin typeface="+mn-lt"/>
                <a:ea typeface="+mn-ea"/>
                <a:cs typeface="+mn-cs"/>
              </a:rPr>
              <a:t> 1, Darker 35% </a:t>
            </a:r>
            <a:r>
              <a:rPr lang="en-US" sz="1200" b="0" kern="1200" baseline="0" dirty="0" smtClean="0">
                <a:solidFill>
                  <a:schemeClr val="tx1"/>
                </a:solidFill>
                <a:latin typeface="+mn-lt"/>
                <a:ea typeface="+mn-ea"/>
                <a:cs typeface="+mn-cs"/>
              </a:rPr>
              <a:t>(fifth row, first option from the left).</a:t>
            </a:r>
            <a:endParaRPr lang="en-US" sz="1200" b="0" dirty="0" smtClean="0"/>
          </a:p>
          <a:p>
            <a:endParaRPr lang="en-US" sz="1400" dirty="0" smtClean="0"/>
          </a:p>
        </p:txBody>
      </p:sp>
      <p:sp>
        <p:nvSpPr>
          <p:cNvPr id="5" name="Slide Image Placeholder 4"/>
          <p:cNvSpPr>
            <a:spLocks noGrp="1" noRot="1" noChangeAspect="1"/>
          </p:cNvSpPr>
          <p:nvPr>
            <p:ph type="sldImg"/>
          </p:nvPr>
        </p:nvSpPr>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sz="1400" b="1" dirty="0" smtClean="0"/>
              <a:t>Animated SmartArt horizontal bullet list</a:t>
            </a:r>
          </a:p>
          <a:p>
            <a:r>
              <a:rPr lang="en-US" sz="1400" dirty="0" smtClean="0"/>
              <a:t>(Intermediate)</a:t>
            </a:r>
          </a:p>
          <a:p>
            <a:endParaRPr lang="en-US" sz="1400" dirty="0" smtClean="0"/>
          </a:p>
          <a:p>
            <a:endParaRPr lang="en-US" sz="1400" dirty="0" smtClean="0"/>
          </a:p>
          <a:p>
            <a:r>
              <a:rPr lang="en-US" sz="1200" dirty="0" smtClean="0"/>
              <a:t>To reproduce the SmartArt effects on this slide, do the following:</a:t>
            </a:r>
          </a:p>
          <a:p>
            <a:pPr marL="228600" indent="-228600">
              <a:buFont typeface="+mj-lt"/>
              <a:buAutoNum type="arabicPeriod"/>
            </a:pPr>
            <a:r>
              <a:rPr lang="en-US" sz="1200" b="0" dirty="0" smtClean="0"/>
              <a:t>On the </a:t>
            </a:r>
            <a:r>
              <a:rPr lang="en-US" sz="1200" b="1" dirty="0" smtClean="0"/>
              <a:t>Home</a:t>
            </a:r>
            <a:r>
              <a:rPr lang="en-US" sz="1200" b="0" dirty="0" smtClean="0"/>
              <a:t> tab, in the </a:t>
            </a:r>
            <a:r>
              <a:rPr lang="en-US" sz="1200" b="1" dirty="0" smtClean="0"/>
              <a:t>Slides</a:t>
            </a:r>
            <a:r>
              <a:rPr lang="en-US" sz="1200" b="0" dirty="0" smtClean="0"/>
              <a:t> group, click </a:t>
            </a:r>
            <a:r>
              <a:rPr lang="en-US" sz="1200" b="1" dirty="0" smtClean="0"/>
              <a:t>Layout</a:t>
            </a:r>
            <a:r>
              <a:rPr lang="en-US" sz="1200" b="0" dirty="0" smtClean="0"/>
              <a:t>, and then click</a:t>
            </a:r>
            <a:r>
              <a:rPr lang="en-US" sz="1200" b="0" baseline="0" dirty="0" smtClean="0"/>
              <a:t> </a:t>
            </a:r>
            <a:r>
              <a:rPr lang="en-US" sz="1200" b="1" baseline="0" dirty="0" smtClean="0"/>
              <a:t>Blank</a:t>
            </a:r>
            <a:r>
              <a:rPr lang="en-US" sz="1200" b="0" baseline="0" dirty="0" smtClean="0"/>
              <a:t>. </a:t>
            </a:r>
          </a:p>
          <a:p>
            <a:pPr marL="228600" indent="-228600">
              <a:buFont typeface="+mj-lt"/>
              <a:buAutoNum type="arabicPeriod"/>
            </a:pPr>
            <a:r>
              <a:rPr lang="en-US" sz="1200" b="0" dirty="0" smtClean="0"/>
              <a:t>On the </a:t>
            </a:r>
            <a:r>
              <a:rPr lang="en-US" sz="1200" b="1" dirty="0" smtClean="0"/>
              <a:t>Insert tab</a:t>
            </a:r>
            <a:r>
              <a:rPr lang="en-US" sz="1200" b="0" dirty="0" smtClean="0"/>
              <a:t>, in the </a:t>
            </a:r>
            <a:r>
              <a:rPr lang="en-US" sz="1200" b="1" dirty="0" smtClean="0"/>
              <a:t>Illustrations</a:t>
            </a:r>
            <a:r>
              <a:rPr lang="en-US" sz="1200" dirty="0" smtClean="0"/>
              <a:t> group, click </a:t>
            </a:r>
            <a:r>
              <a:rPr lang="en-US" sz="1200" b="1" dirty="0" smtClean="0"/>
              <a:t>SmartArt</a:t>
            </a:r>
            <a:r>
              <a:rPr lang="en-US" sz="1200" b="0" dirty="0" smtClean="0"/>
              <a:t>. </a:t>
            </a:r>
            <a:r>
              <a:rPr lang="en-US" sz="1200" b="0" baseline="0" dirty="0" smtClean="0"/>
              <a:t>In the </a:t>
            </a:r>
            <a:r>
              <a:rPr lang="en-US" sz="1200" b="1" baseline="0" dirty="0" smtClean="0"/>
              <a:t>Choose a SmartArt Graphic</a:t>
            </a:r>
            <a:r>
              <a:rPr lang="en-US" sz="1200" b="0" baseline="0" dirty="0" smtClean="0"/>
              <a:t> dialog box, in the left pane, click </a:t>
            </a:r>
            <a:r>
              <a:rPr lang="en-US" sz="1200" b="1" baseline="0" dirty="0" smtClean="0"/>
              <a:t>List</a:t>
            </a:r>
            <a:r>
              <a:rPr lang="en-US" sz="1200" b="0" baseline="0" dirty="0" smtClean="0"/>
              <a:t>. In the </a:t>
            </a:r>
            <a:r>
              <a:rPr lang="en-US" sz="1200" b="1" baseline="0" dirty="0" smtClean="0"/>
              <a:t>List</a:t>
            </a:r>
            <a:r>
              <a:rPr lang="en-US" sz="1200" b="0" baseline="0" dirty="0" smtClean="0"/>
              <a:t> pane, click </a:t>
            </a:r>
            <a:r>
              <a:rPr lang="en-US" sz="1200" b="1" baseline="0" dirty="0" smtClean="0"/>
              <a:t>Horizontal Bullet List</a:t>
            </a:r>
            <a:r>
              <a:rPr lang="en-US" sz="1200" baseline="0" dirty="0" smtClean="0"/>
              <a:t>, and then click </a:t>
            </a:r>
            <a:r>
              <a:rPr lang="en-US" sz="1200" b="1" baseline="0" dirty="0" smtClean="0"/>
              <a:t>OK</a:t>
            </a:r>
            <a:r>
              <a:rPr lang="en-US" sz="1200" baseline="0" dirty="0" smtClean="0"/>
              <a:t> to insert the graphic into the slide.</a:t>
            </a:r>
            <a:endParaRPr lang="en-US" sz="1200" b="0" dirty="0" smtClean="0"/>
          </a:p>
          <a:p>
            <a:pPr marL="228600" indent="-228600">
              <a:buFont typeface="+mj-lt"/>
              <a:buAutoNum type="arabicPeriod"/>
            </a:pPr>
            <a:r>
              <a:rPr lang="en-US" sz="1200" b="0" baseline="0" dirty="0" smtClean="0"/>
              <a:t>On the slide, in the graphic, select the third “topic” rectangle from the left. Under </a:t>
            </a:r>
            <a:r>
              <a:rPr lang="en-US" sz="1200" b="1" baseline="0" dirty="0" smtClean="0"/>
              <a:t>SmartArt</a:t>
            </a:r>
            <a:r>
              <a:rPr lang="en-US" sz="1200" b="0" baseline="0" dirty="0" smtClean="0"/>
              <a:t> </a:t>
            </a:r>
            <a:r>
              <a:rPr lang="en-US" sz="1200" b="1" baseline="0" dirty="0" smtClean="0"/>
              <a:t>Tools</a:t>
            </a:r>
            <a:r>
              <a:rPr lang="en-US" sz="1200" b="0" baseline="0" dirty="0" smtClean="0"/>
              <a:t>, on the </a:t>
            </a:r>
            <a:r>
              <a:rPr lang="en-US" sz="1200" b="1" baseline="0" dirty="0" smtClean="0"/>
              <a:t>Design</a:t>
            </a:r>
            <a:r>
              <a:rPr lang="en-US" sz="1200" b="0" baseline="0" dirty="0" smtClean="0"/>
              <a:t> tab, in the </a:t>
            </a:r>
            <a:r>
              <a:rPr lang="en-US" sz="1200" b="1" baseline="0" dirty="0" smtClean="0"/>
              <a:t>Create</a:t>
            </a:r>
            <a:r>
              <a:rPr lang="en-US" sz="1200" b="0" baseline="0" dirty="0" smtClean="0"/>
              <a:t> </a:t>
            </a:r>
            <a:r>
              <a:rPr lang="en-US" sz="1200" b="1" baseline="0" dirty="0" smtClean="0"/>
              <a:t>Graphic</a:t>
            </a:r>
            <a:r>
              <a:rPr lang="en-US" sz="1200" b="0" baseline="0" dirty="0" smtClean="0"/>
              <a:t> group, click the arrow next to </a:t>
            </a:r>
            <a:r>
              <a:rPr lang="en-US" sz="1200" b="1" baseline="0" dirty="0" smtClean="0"/>
              <a:t>Add</a:t>
            </a:r>
            <a:r>
              <a:rPr lang="en-US" sz="1200" b="0" baseline="0" dirty="0" smtClean="0"/>
              <a:t> </a:t>
            </a:r>
            <a:r>
              <a:rPr lang="en-US" sz="1200" b="1" baseline="0" dirty="0" smtClean="0"/>
              <a:t>Shape</a:t>
            </a:r>
            <a:r>
              <a:rPr lang="en-US" sz="1200" b="0" baseline="0" dirty="0" smtClean="0"/>
              <a:t>, and then click </a:t>
            </a:r>
            <a:r>
              <a:rPr lang="en-US" sz="1200" b="1" baseline="0" dirty="0" smtClean="0"/>
              <a:t>Add</a:t>
            </a:r>
            <a:r>
              <a:rPr lang="en-US" sz="1200" b="0" baseline="0" dirty="0" smtClean="0"/>
              <a:t> </a:t>
            </a:r>
            <a:r>
              <a:rPr lang="en-US" sz="1200" b="1" baseline="0" dirty="0" smtClean="0"/>
              <a:t>Shape</a:t>
            </a:r>
            <a:r>
              <a:rPr lang="en-US" sz="1200" b="0" baseline="0" dirty="0" smtClean="0"/>
              <a:t> </a:t>
            </a:r>
            <a:r>
              <a:rPr lang="en-US" sz="1200" b="1" baseline="0" dirty="0" smtClean="0"/>
              <a:t>After</a:t>
            </a:r>
            <a:r>
              <a:rPr lang="en-US" sz="1200" b="0" baseline="0" dirty="0" smtClean="0"/>
              <a:t>.</a:t>
            </a:r>
          </a:p>
          <a:p>
            <a:pPr marL="228600" indent="-228600">
              <a:buFont typeface="+mj-lt"/>
              <a:buAutoNum type="arabicPeriod"/>
            </a:pPr>
            <a:r>
              <a:rPr lang="en-US" sz="1200" dirty="0" smtClean="0"/>
              <a:t>Select</a:t>
            </a:r>
            <a:r>
              <a:rPr lang="en-US" sz="1200" baseline="0" dirty="0" smtClean="0"/>
              <a:t> the graphic, and then click one of the arrows on the left border. In the </a:t>
            </a:r>
            <a:r>
              <a:rPr lang="en-US" sz="1200" b="1" baseline="0" dirty="0" smtClean="0"/>
              <a:t>Type your text here </a:t>
            </a:r>
            <a:r>
              <a:rPr lang="en-US" sz="1200" baseline="0" dirty="0" smtClean="0"/>
              <a:t>dialog box, enter text for the topic headings and bullet points. (</a:t>
            </a:r>
            <a:r>
              <a:rPr lang="en-US" sz="1200" b="0" baseline="0" dirty="0" smtClean="0"/>
              <a:t>Note: To create a bulleted list below the new, fourth “topic” rectangle, select the topic heading text box in the </a:t>
            </a:r>
            <a:r>
              <a:rPr lang="en-US" sz="1200" b="1" baseline="0" dirty="0" smtClean="0"/>
              <a:t>Type your text here </a:t>
            </a:r>
            <a:r>
              <a:rPr lang="en-US" sz="1200" b="0" baseline="0" dirty="0" smtClean="0"/>
              <a:t>dialog box, and then under </a:t>
            </a:r>
            <a:r>
              <a:rPr lang="en-US" sz="1200" b="1" baseline="0" dirty="0" smtClean="0"/>
              <a:t>SmartArt</a:t>
            </a:r>
            <a:r>
              <a:rPr lang="en-US" sz="1200" b="0" baseline="0" dirty="0" smtClean="0"/>
              <a:t> </a:t>
            </a:r>
            <a:r>
              <a:rPr lang="en-US" sz="1200" b="1" baseline="0" dirty="0" smtClean="0"/>
              <a:t>Tools</a:t>
            </a:r>
            <a:r>
              <a:rPr lang="en-US" sz="1200" b="0" baseline="0" dirty="0" smtClean="0"/>
              <a:t>, on the </a:t>
            </a:r>
            <a:r>
              <a:rPr lang="en-US" sz="1200" b="1" baseline="0" dirty="0" smtClean="0"/>
              <a:t>Design</a:t>
            </a:r>
            <a:r>
              <a:rPr lang="en-US" sz="1200" b="0" baseline="0" dirty="0" smtClean="0"/>
              <a:t> tab, in the </a:t>
            </a:r>
            <a:r>
              <a:rPr lang="en-US" sz="1200" b="1" baseline="0" dirty="0" smtClean="0"/>
              <a:t>Create</a:t>
            </a:r>
            <a:r>
              <a:rPr lang="en-US" sz="1200" b="0" baseline="0" dirty="0" smtClean="0"/>
              <a:t> </a:t>
            </a:r>
            <a:r>
              <a:rPr lang="en-US" sz="1200" b="1" baseline="0" dirty="0" smtClean="0"/>
              <a:t>Graphic</a:t>
            </a:r>
            <a:r>
              <a:rPr lang="en-US" sz="1200" b="0" baseline="0" dirty="0" smtClean="0"/>
              <a:t> group, click </a:t>
            </a:r>
            <a:r>
              <a:rPr lang="en-US" sz="1200" b="1" baseline="0" dirty="0" smtClean="0"/>
              <a:t>Add</a:t>
            </a:r>
            <a:r>
              <a:rPr lang="en-US" sz="1200" b="0" baseline="0" dirty="0" smtClean="0"/>
              <a:t> </a:t>
            </a:r>
            <a:r>
              <a:rPr lang="en-US" sz="1200" b="1" baseline="0" dirty="0" smtClean="0"/>
              <a:t>Bullet</a:t>
            </a:r>
            <a:r>
              <a:rPr lang="en-US" sz="1200" b="0" baseline="0" dirty="0" smtClean="0"/>
              <a:t>. Enter text into the new bullet text box. Repeat the process to add a second bullet.)</a:t>
            </a:r>
          </a:p>
          <a:p>
            <a:pPr marL="228600" indent="-228600">
              <a:buFont typeface="+mj-lt"/>
              <a:buAutoNum type="arabicPeriod"/>
            </a:pPr>
            <a:r>
              <a:rPr lang="en-US" sz="1200" b="0" baseline="0" dirty="0" smtClean="0"/>
              <a:t>Select the graphic. Under </a:t>
            </a:r>
            <a:r>
              <a:rPr lang="en-US" sz="1200" b="1" baseline="0" dirty="0" smtClean="0"/>
              <a:t>SmartArt Tools</a:t>
            </a:r>
            <a:r>
              <a:rPr lang="en-US" sz="1200" b="0" baseline="0" dirty="0" smtClean="0"/>
              <a:t>, on the </a:t>
            </a:r>
            <a:r>
              <a:rPr lang="en-US" sz="1200" b="1" baseline="0" dirty="0" smtClean="0"/>
              <a:t>Format</a:t>
            </a:r>
            <a:r>
              <a:rPr lang="en-US" sz="1200" b="0" baseline="0" dirty="0" smtClean="0"/>
              <a:t> tab, click </a:t>
            </a:r>
            <a:r>
              <a:rPr lang="en-US" sz="1200" b="1" baseline="0" dirty="0" smtClean="0"/>
              <a:t>Size</a:t>
            </a:r>
            <a:r>
              <a:rPr lang="en-US" sz="1200" b="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Height</a:t>
            </a:r>
            <a:r>
              <a:rPr lang="en-US" sz="1200" b="0" baseline="0" dirty="0" smtClean="0"/>
              <a:t> box, enter </a:t>
            </a:r>
            <a:r>
              <a:rPr lang="en-US" sz="1200" b="1" baseline="0" dirty="0" smtClean="0"/>
              <a:t>4.44”</a:t>
            </a:r>
            <a:r>
              <a:rPr lang="en-US" sz="1200" b="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Width</a:t>
            </a:r>
            <a:r>
              <a:rPr lang="en-US" sz="1200" b="0" baseline="0" dirty="0" smtClean="0"/>
              <a:t> box, enter </a:t>
            </a:r>
            <a:r>
              <a:rPr lang="en-US" sz="1200" b="1" baseline="0" dirty="0" smtClean="0"/>
              <a:t>9.47”</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6"/>
              <a:tabLst/>
              <a:defRPr/>
            </a:pPr>
            <a:r>
              <a:rPr lang="en-US" sz="1200" b="0" baseline="0" dirty="0" smtClean="0"/>
              <a:t>Under </a:t>
            </a:r>
            <a:r>
              <a:rPr lang="en-US" sz="1200" b="1" baseline="0" dirty="0" smtClean="0"/>
              <a:t>SmartArt Tools</a:t>
            </a:r>
            <a:r>
              <a:rPr lang="en-US" sz="1200" b="0" baseline="0" dirty="0" smtClean="0"/>
              <a:t>, on the </a:t>
            </a:r>
            <a:r>
              <a:rPr lang="en-US" sz="1200" b="1" baseline="0" dirty="0" smtClean="0"/>
              <a:t>Format</a:t>
            </a:r>
            <a:r>
              <a:rPr lang="en-US" sz="1200" b="0" baseline="0" dirty="0" smtClean="0"/>
              <a:t> tab, click </a:t>
            </a:r>
            <a:r>
              <a:rPr lang="en-US" sz="1200" b="1" baseline="0" dirty="0" smtClean="0"/>
              <a:t>Arrange</a:t>
            </a:r>
            <a:r>
              <a:rPr lang="en-US" sz="1200" b="0" baseline="0" dirty="0" smtClean="0"/>
              <a:t>, click </a:t>
            </a:r>
            <a:r>
              <a:rPr lang="en-US" sz="1200" b="1" baseline="0" dirty="0" smtClean="0"/>
              <a:t>Align</a:t>
            </a:r>
            <a:r>
              <a:rPr lang="en-US" sz="1200" b="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Click </a:t>
            </a:r>
            <a:r>
              <a:rPr lang="en-US" sz="1200" b="1" baseline="0" dirty="0" smtClean="0"/>
              <a:t>Align to Slide</a:t>
            </a:r>
            <a:r>
              <a:rPr lang="en-US" sz="1200" b="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Click </a:t>
            </a:r>
            <a:r>
              <a:rPr lang="en-US" sz="1200" b="1" baseline="0" dirty="0" smtClean="0"/>
              <a:t>Align Middle</a:t>
            </a:r>
            <a:r>
              <a:rPr lang="en-US" sz="1200" b="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Click </a:t>
            </a:r>
            <a:r>
              <a:rPr lang="en-US" sz="1200" b="1" baseline="0" dirty="0" smtClean="0"/>
              <a:t>Align Center</a:t>
            </a:r>
            <a:r>
              <a:rPr lang="en-US" sz="1200" b="0" baseline="0" dirty="0" smtClean="0"/>
              <a:t>. </a:t>
            </a:r>
          </a:p>
          <a:p>
            <a:pPr marL="228600" indent="-228600">
              <a:buFont typeface="+mj-lt"/>
              <a:buAutoNum type="arabicPeriod" startAt="7"/>
            </a:pPr>
            <a:r>
              <a:rPr lang="en-US" sz="1200" dirty="0" smtClean="0"/>
              <a:t>On the slide, select</a:t>
            </a:r>
            <a:r>
              <a:rPr lang="en-US" sz="1200" baseline="0" dirty="0" smtClean="0"/>
              <a:t> the graphic. On the </a:t>
            </a:r>
            <a:r>
              <a:rPr lang="en-US" sz="1200" b="1" baseline="0" dirty="0" smtClean="0"/>
              <a:t>Design</a:t>
            </a:r>
            <a:r>
              <a:rPr lang="en-US" sz="1200" baseline="0" dirty="0" smtClean="0"/>
              <a:t> tab, in the </a:t>
            </a:r>
            <a:r>
              <a:rPr lang="en-US" sz="1200" b="1" baseline="0" dirty="0" smtClean="0"/>
              <a:t>Themes</a:t>
            </a:r>
            <a:r>
              <a:rPr lang="en-US" sz="1200" baseline="0" dirty="0" smtClean="0"/>
              <a:t> group, click </a:t>
            </a:r>
            <a:r>
              <a:rPr lang="en-US" sz="1200" b="1" baseline="0" dirty="0" smtClean="0"/>
              <a:t>Colors</a:t>
            </a:r>
            <a:r>
              <a:rPr lang="en-US" sz="1200" b="0" baseline="0" dirty="0" smtClean="0"/>
              <a:t>,</a:t>
            </a:r>
            <a:r>
              <a:rPr lang="en-US" sz="1200" b="1" baseline="0" dirty="0" smtClean="0"/>
              <a:t> </a:t>
            </a:r>
            <a:r>
              <a:rPr lang="en-US" sz="1200" b="0" baseline="0" dirty="0" smtClean="0"/>
              <a:t>and then under </a:t>
            </a:r>
            <a:r>
              <a:rPr lang="en-US" sz="1200" b="1" baseline="0" dirty="0" smtClean="0"/>
              <a:t>Built-in</a:t>
            </a:r>
            <a:r>
              <a:rPr lang="en-US" sz="1200" b="0" baseline="0" dirty="0" smtClean="0"/>
              <a:t> click </a:t>
            </a:r>
            <a:r>
              <a:rPr lang="en-US" sz="1200" b="1" baseline="0" dirty="0" smtClean="0"/>
              <a:t>Technic</a:t>
            </a:r>
            <a:r>
              <a:rPr lang="en-US" sz="1200" b="0" baseline="0" dirty="0" smtClean="0"/>
              <a:t>.</a:t>
            </a:r>
            <a:r>
              <a:rPr lang="en-US" sz="1200" b="1" baseline="0" dirty="0" smtClean="0"/>
              <a:t> </a:t>
            </a:r>
            <a:r>
              <a:rPr lang="en-US" sz="1200" b="0" baseline="0" dirty="0" smtClean="0"/>
              <a:t>(</a:t>
            </a:r>
            <a:r>
              <a:rPr lang="en-US" dirty="0" smtClean="0"/>
              <a:t>Note: if this action is taken in a PowerPoint presentation containing more than one slide, the color scheme will be applied to all of the slides.)</a:t>
            </a:r>
            <a:endParaRPr lang="en-US" sz="1200" kern="1200" baseline="0" dirty="0" smtClean="0">
              <a:solidFill>
                <a:schemeClr val="tx1"/>
              </a:solidFill>
              <a:latin typeface="+mn-lt"/>
              <a:ea typeface="+mn-ea"/>
              <a:cs typeface="+mn-cs"/>
            </a:endParaRPr>
          </a:p>
          <a:p>
            <a:pPr marL="228600" indent="-228600">
              <a:buFont typeface="+mj-lt"/>
              <a:buAutoNum type="arabicPeriod" startAt="7"/>
            </a:pPr>
            <a:r>
              <a:rPr lang="en-US" sz="1200" b="0" baseline="0" dirty="0" smtClean="0"/>
              <a:t>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Design</a:t>
            </a:r>
            <a:r>
              <a:rPr lang="en-US" sz="1200" baseline="0" dirty="0" smtClean="0"/>
              <a:t> tab, in the </a:t>
            </a:r>
            <a:r>
              <a:rPr lang="en-US" sz="1200" b="1" baseline="0" dirty="0" smtClean="0"/>
              <a:t>SmartArt</a:t>
            </a:r>
            <a:r>
              <a:rPr lang="en-US" sz="1200" baseline="0" dirty="0" smtClean="0"/>
              <a:t> </a:t>
            </a:r>
            <a:r>
              <a:rPr lang="en-US" sz="1200" b="1" baseline="0" dirty="0" smtClean="0"/>
              <a:t>Styles</a:t>
            </a:r>
            <a:r>
              <a:rPr lang="en-US" sz="1200" baseline="0" dirty="0" smtClean="0"/>
              <a:t> group, do the following:</a:t>
            </a:r>
          </a:p>
          <a:p>
            <a:pPr marL="685800" lvl="1" indent="-228600">
              <a:buFont typeface="Arial" pitchFamily="34" charset="0"/>
              <a:buChar char="•"/>
            </a:pPr>
            <a:r>
              <a:rPr lang="en-US" sz="1200" baseline="0" dirty="0" smtClean="0"/>
              <a:t>Click </a:t>
            </a:r>
            <a:r>
              <a:rPr lang="en-US" sz="1200" b="1" baseline="0" dirty="0" smtClean="0"/>
              <a:t>Change</a:t>
            </a:r>
            <a:r>
              <a:rPr lang="en-US" sz="1200" baseline="0" dirty="0" smtClean="0"/>
              <a:t> </a:t>
            </a:r>
            <a:r>
              <a:rPr lang="en-US" sz="1200" b="1" baseline="0" dirty="0" smtClean="0"/>
              <a:t>Colors</a:t>
            </a:r>
            <a:r>
              <a:rPr lang="en-US" sz="1200" b="0" baseline="0" dirty="0" smtClean="0"/>
              <a:t> and then under </a:t>
            </a:r>
            <a:r>
              <a:rPr lang="en-US" sz="1200" b="1" baseline="0" dirty="0" smtClean="0"/>
              <a:t>Colorful</a:t>
            </a:r>
            <a:r>
              <a:rPr lang="en-US" sz="1200" b="0" baseline="0" dirty="0" smtClean="0"/>
              <a:t> click </a:t>
            </a:r>
            <a:r>
              <a:rPr lang="en-US" sz="1200" b="1" baseline="0" dirty="0" smtClean="0"/>
              <a:t>Colorful Range – Accent Colors 5 to 6 </a:t>
            </a:r>
            <a:r>
              <a:rPr lang="en-US" sz="1200" b="0" baseline="0" dirty="0" smtClean="0"/>
              <a:t>(fifth option from the left).</a:t>
            </a:r>
          </a:p>
          <a:p>
            <a:pPr marL="685800" lvl="1" indent="-228600">
              <a:buFont typeface="Arial" pitchFamily="34" charset="0"/>
              <a:buChar char="•"/>
            </a:pPr>
            <a:r>
              <a:rPr lang="en-US" sz="1200" baseline="0" dirty="0" smtClean="0"/>
              <a:t>Click </a:t>
            </a:r>
            <a:r>
              <a:rPr lang="en-US" sz="1200" b="1" baseline="0" dirty="0" smtClean="0"/>
              <a:t>More</a:t>
            </a:r>
            <a:r>
              <a:rPr lang="en-US" sz="1200" b="0" baseline="0" dirty="0" smtClean="0"/>
              <a:t>, and then under </a:t>
            </a:r>
            <a:r>
              <a:rPr lang="en-US" sz="1200" b="1" baseline="0" dirty="0" smtClean="0"/>
              <a:t>Best Match for Document</a:t>
            </a:r>
            <a:r>
              <a:rPr lang="en-US" sz="1200" b="0" baseline="0" dirty="0" smtClean="0"/>
              <a:t> click </a:t>
            </a:r>
            <a:r>
              <a:rPr lang="en-US" sz="1200" b="1" baseline="0" dirty="0" smtClean="0"/>
              <a:t>Intense Effect </a:t>
            </a:r>
            <a:r>
              <a:rPr lang="en-US" sz="1200" b="0" baseline="0" dirty="0" smtClean="0"/>
              <a:t>(fifth option from the left).</a:t>
            </a:r>
          </a:p>
          <a:p>
            <a:pPr marL="228600" indent="-228600">
              <a:buFont typeface="+mj-lt"/>
              <a:buAutoNum type="arabicPeriod" startAt="7"/>
            </a:pPr>
            <a:r>
              <a:rPr lang="en-US" sz="1200" baseline="0" dirty="0" smtClean="0"/>
              <a:t>Press and hold SHIFT, and then select all four “topic” rectangles. </a:t>
            </a:r>
          </a:p>
          <a:p>
            <a:pPr marL="228600" indent="-228600">
              <a:buFont typeface="+mj-lt"/>
              <a:buAutoNum type="arabicPeriod" startAt="7"/>
            </a:pPr>
            <a:r>
              <a:rPr lang="en-US" sz="1200" b="0" baseline="0" dirty="0" smtClean="0"/>
              <a:t>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Shapes </a:t>
            </a:r>
            <a:r>
              <a:rPr lang="en-US" sz="1200" baseline="0" dirty="0" smtClean="0"/>
              <a:t>group, click </a:t>
            </a:r>
            <a:r>
              <a:rPr lang="en-US" sz="1200" b="1" baseline="0" dirty="0" smtClean="0"/>
              <a:t>Change</a:t>
            </a:r>
            <a:r>
              <a:rPr lang="en-US" sz="1200" baseline="0" dirty="0" smtClean="0"/>
              <a:t> </a:t>
            </a:r>
            <a:r>
              <a:rPr lang="en-US" sz="1200" b="1" baseline="0" dirty="0" smtClean="0"/>
              <a:t>Shape</a:t>
            </a:r>
            <a:r>
              <a:rPr lang="en-US" sz="1200" b="0" baseline="0" dirty="0" smtClean="0"/>
              <a:t>, and then under </a:t>
            </a:r>
            <a:r>
              <a:rPr lang="en-US" sz="1200" b="1" baseline="0" dirty="0" smtClean="0"/>
              <a:t>Rectangles</a:t>
            </a:r>
            <a:r>
              <a:rPr lang="en-US" sz="1200" b="0" baseline="0" dirty="0" smtClean="0"/>
              <a:t> click </a:t>
            </a:r>
            <a:r>
              <a:rPr lang="en-US" sz="1200" b="1" baseline="0" dirty="0" smtClean="0"/>
              <a:t>Round Single Corner Rectangle </a:t>
            </a:r>
            <a:r>
              <a:rPr lang="en-US" sz="1200" b="0" baseline="0" dirty="0" smtClean="0"/>
              <a:t>(seventh option from the left).</a:t>
            </a:r>
          </a:p>
          <a:p>
            <a:pPr marL="228600" indent="-228600">
              <a:buFont typeface="+mj-lt"/>
              <a:buAutoNum type="arabicPeriod" startAt="7"/>
            </a:pPr>
            <a:r>
              <a:rPr lang="en-US" sz="1200" b="0" baseline="0" dirty="0" smtClean="0"/>
              <a:t>On the </a:t>
            </a:r>
            <a:r>
              <a:rPr lang="en-US" sz="1200" b="1" baseline="0" dirty="0" smtClean="0"/>
              <a:t>Home</a:t>
            </a:r>
            <a:r>
              <a:rPr lang="en-US" sz="1200" b="0" baseline="0" dirty="0" smtClean="0"/>
              <a:t> tab, in the </a:t>
            </a:r>
            <a:r>
              <a:rPr lang="en-US" sz="1200" b="1" baseline="0" dirty="0" smtClean="0"/>
              <a:t>Font </a:t>
            </a:r>
            <a:r>
              <a:rPr lang="en-US" sz="1200" b="0" baseline="0" dirty="0" smtClean="0"/>
              <a:t>group, select </a:t>
            </a:r>
            <a:r>
              <a:rPr lang="en-US" sz="1200" b="1" baseline="0" dirty="0" smtClean="0"/>
              <a:t>Gill Sans MT Condensed </a:t>
            </a:r>
            <a:r>
              <a:rPr lang="en-US" sz="1200" b="0" baseline="0" dirty="0" smtClean="0"/>
              <a:t>from the </a:t>
            </a:r>
            <a:r>
              <a:rPr lang="en-US" sz="1200" b="1" baseline="0" dirty="0" smtClean="0"/>
              <a:t>Font</a:t>
            </a:r>
            <a:r>
              <a:rPr lang="en-US" sz="1200" b="0" baseline="0" dirty="0" smtClean="0"/>
              <a:t> list.</a:t>
            </a:r>
          </a:p>
          <a:p>
            <a:pPr marL="228600" indent="-228600">
              <a:buFont typeface="+mj-lt"/>
              <a:buAutoNum type="arabicPeriod" startAt="7"/>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Paragraph</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Align Text Left</a:t>
            </a:r>
            <a:r>
              <a:rPr lang="en-US" sz="1200" kern="1200" dirty="0" smtClean="0">
                <a:solidFill>
                  <a:schemeClr val="tx1"/>
                </a:solidFill>
                <a:latin typeface="+mn-lt"/>
                <a:ea typeface="+mn-ea"/>
                <a:cs typeface="+mn-cs"/>
              </a:rPr>
              <a:t>. </a:t>
            </a:r>
          </a:p>
          <a:p>
            <a:pPr marL="228600" indent="-228600">
              <a:buFont typeface="+mj-lt"/>
              <a:buAutoNum type="arabicPeriod" startAt="7"/>
            </a:pPr>
            <a:r>
              <a:rPr lang="en-US" sz="1200" b="0" baseline="0" dirty="0" smtClean="0"/>
              <a:t>On the </a:t>
            </a:r>
            <a:r>
              <a:rPr lang="en-US" sz="1200" b="1" baseline="0" dirty="0" smtClean="0"/>
              <a:t>Home</a:t>
            </a:r>
            <a:r>
              <a:rPr lang="en-US" sz="1200" b="0" baseline="0" dirty="0" smtClean="0"/>
              <a:t> tab, in the bottom right corner of the </a:t>
            </a:r>
            <a:r>
              <a:rPr lang="en-US" sz="1200" b="1" baseline="0" dirty="0" smtClean="0"/>
              <a:t>Drawing </a:t>
            </a:r>
            <a:r>
              <a:rPr lang="en-US" sz="1200" b="0" baseline="0" dirty="0" smtClean="0"/>
              <a:t>group, click the </a:t>
            </a:r>
            <a:r>
              <a:rPr lang="en-US" sz="1200" b="1" baseline="0" dirty="0" smtClean="0"/>
              <a:t>Format Shape </a:t>
            </a:r>
            <a:r>
              <a:rPr lang="en-US" sz="1200" b="0" baseline="0" dirty="0" smtClean="0"/>
              <a:t>dialog box launcher. In the </a:t>
            </a:r>
            <a:r>
              <a:rPr lang="en-US" sz="1200" b="1" baseline="0" dirty="0" smtClean="0"/>
              <a:t>Format Shape </a:t>
            </a:r>
            <a:r>
              <a:rPr lang="en-US" sz="1200" b="0" baseline="0" dirty="0" smtClean="0"/>
              <a:t>dialog box, in the left pane, click </a:t>
            </a:r>
            <a:r>
              <a:rPr lang="en-US" sz="1200" b="1" baseline="0" dirty="0" smtClean="0"/>
              <a:t>Text Box</a:t>
            </a:r>
            <a:r>
              <a:rPr lang="en-US" sz="1200" b="0" baseline="0" dirty="0" smtClean="0"/>
              <a:t>. In the </a:t>
            </a:r>
            <a:r>
              <a:rPr lang="en-US" sz="1200" b="1" baseline="0" dirty="0" smtClean="0"/>
              <a:t>Text Box </a:t>
            </a:r>
            <a:r>
              <a:rPr lang="en-US" sz="1200" b="0" baseline="0" dirty="0" smtClean="0"/>
              <a:t>pane, under </a:t>
            </a:r>
            <a:r>
              <a:rPr lang="en-US" sz="1200" b="1" baseline="0" dirty="0" smtClean="0"/>
              <a:t>Text layout</a:t>
            </a:r>
            <a:r>
              <a:rPr lang="en-US" sz="1200" b="0" baseline="0" dirty="0" smtClean="0"/>
              <a:t>, in the </a:t>
            </a:r>
            <a:r>
              <a:rPr lang="en-US" sz="1200" b="1" baseline="0" dirty="0" smtClean="0"/>
              <a:t>Vertical alignment </a:t>
            </a:r>
            <a:r>
              <a:rPr lang="en-US" sz="1200" b="0" baseline="0" dirty="0" smtClean="0"/>
              <a:t>list, select </a:t>
            </a:r>
            <a:r>
              <a:rPr lang="en-US" sz="1200" b="1" baseline="0" dirty="0" smtClean="0"/>
              <a:t>Bottom</a:t>
            </a:r>
            <a:r>
              <a:rPr lang="en-US" sz="1200" b="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7"/>
              <a:tabLst/>
              <a:defRPr/>
            </a:pPr>
            <a:r>
              <a:rPr lang="en-US" sz="1200" baseline="0" dirty="0" smtClean="0"/>
              <a:t>Press and hold SHIFT, and then select all four bulleted-list rectangles. </a:t>
            </a:r>
            <a:r>
              <a:rPr lang="en-US" sz="1200" b="0" baseline="0" dirty="0" smtClean="0"/>
              <a:t>On the </a:t>
            </a:r>
            <a:r>
              <a:rPr lang="en-US" sz="1200" b="1" baseline="0" dirty="0" smtClean="0"/>
              <a:t>Home</a:t>
            </a:r>
            <a:r>
              <a:rPr lang="en-US" sz="1200" b="0" baseline="0" dirty="0" smtClean="0"/>
              <a:t> tab, in the </a:t>
            </a:r>
            <a:r>
              <a:rPr lang="en-US" sz="1200" b="1" baseline="0" dirty="0" smtClean="0"/>
              <a:t>Font </a:t>
            </a:r>
            <a:r>
              <a:rPr lang="en-US" sz="1200" b="0" baseline="0" dirty="0" smtClean="0"/>
              <a:t>group, select </a:t>
            </a:r>
            <a:r>
              <a:rPr lang="en-US" sz="1200" b="1" baseline="0" dirty="0" smtClean="0"/>
              <a:t>Gill Sans MT Condensed </a:t>
            </a:r>
            <a:r>
              <a:rPr lang="en-US" sz="1200" b="0" baseline="0" dirty="0" smtClean="0"/>
              <a:t>from the </a:t>
            </a:r>
            <a:r>
              <a:rPr lang="en-US" sz="1200" b="1" baseline="0" dirty="0" smtClean="0"/>
              <a:t>Font</a:t>
            </a:r>
            <a:r>
              <a:rPr lang="en-US" sz="1200" b="0" baseline="0" dirty="0" smtClean="0"/>
              <a:t> list, and then enter </a:t>
            </a:r>
            <a:r>
              <a:rPr lang="en-US" sz="1200" b="1" baseline="0" dirty="0" smtClean="0"/>
              <a:t>22 </a:t>
            </a:r>
            <a:r>
              <a:rPr lang="en-US" sz="1200" b="0" baseline="0" dirty="0" smtClean="0"/>
              <a:t>in the </a:t>
            </a:r>
            <a:r>
              <a:rPr lang="en-US" sz="1200" b="1" baseline="0" dirty="0" smtClean="0"/>
              <a:t>Font Size </a:t>
            </a:r>
            <a:r>
              <a:rPr lang="en-US" sz="1200" b="0" baseline="0" dirty="0" smtClean="0"/>
              <a:t>box.</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7"/>
              <a:tabLst/>
              <a:defRPr/>
            </a:pPr>
            <a:r>
              <a:rPr lang="en-US" sz="1200" b="0" baseline="0" dirty="0" smtClean="0"/>
              <a:t>On the </a:t>
            </a:r>
            <a:r>
              <a:rPr lang="en-US" sz="1200" b="1" baseline="0" dirty="0" smtClean="0"/>
              <a:t>Home</a:t>
            </a:r>
            <a:r>
              <a:rPr lang="en-US" sz="1200" b="0" baseline="0" dirty="0" smtClean="0"/>
              <a:t> tab, in the bottom right corner of the </a:t>
            </a:r>
            <a:r>
              <a:rPr lang="en-US" sz="1200" b="1" baseline="0" dirty="0" smtClean="0"/>
              <a:t>Drawing </a:t>
            </a:r>
            <a:r>
              <a:rPr lang="en-US" sz="1200" b="0" baseline="0" dirty="0" smtClean="0"/>
              <a:t>group, click the </a:t>
            </a:r>
            <a:r>
              <a:rPr lang="en-US" sz="1200" b="1" baseline="0" dirty="0" smtClean="0"/>
              <a:t>Format Shape </a:t>
            </a:r>
            <a:r>
              <a:rPr lang="en-US" sz="1200" b="0" baseline="0" dirty="0" smtClean="0"/>
              <a:t>dialog box launcher. In the </a:t>
            </a:r>
            <a:r>
              <a:rPr lang="en-US" sz="1200" b="1" baseline="0" dirty="0" smtClean="0"/>
              <a:t>Format Shape </a:t>
            </a:r>
            <a:r>
              <a:rPr lang="en-US" sz="1200" b="0" baseline="0" dirty="0" smtClean="0"/>
              <a:t>dialog box, in the left pane, click </a:t>
            </a:r>
            <a:r>
              <a:rPr lang="en-US" sz="1200" b="1" baseline="0" dirty="0" smtClean="0"/>
              <a:t>Text Box</a:t>
            </a:r>
            <a:r>
              <a:rPr lang="en-US" sz="1200" b="0" baseline="0" dirty="0" smtClean="0"/>
              <a:t>. In the </a:t>
            </a:r>
            <a:r>
              <a:rPr lang="en-US" sz="1200" b="1" baseline="0" dirty="0" smtClean="0"/>
              <a:t>Text Box </a:t>
            </a:r>
            <a:r>
              <a:rPr lang="en-US" sz="1200" b="0" baseline="0" dirty="0" smtClean="0"/>
              <a:t>pane, under </a:t>
            </a:r>
            <a:r>
              <a:rPr lang="en-US" sz="1200" b="1" baseline="0" dirty="0" smtClean="0"/>
              <a:t>Internal margin</a:t>
            </a:r>
            <a:r>
              <a:rPr lang="en-US" sz="1200" b="0" baseline="0" dirty="0" smtClean="0"/>
              <a:t>, do the following:</a:t>
            </a:r>
          </a:p>
          <a:p>
            <a:pPr marL="685800" lvl="1" indent="-228600">
              <a:buFont typeface="Arial" pitchFamily="34" charset="0"/>
              <a:buChar char="•"/>
            </a:pPr>
            <a:r>
              <a:rPr lang="en-US" sz="1200" b="0" baseline="0" dirty="0" smtClean="0"/>
              <a:t>In the </a:t>
            </a:r>
            <a:r>
              <a:rPr lang="en-US" sz="1200" b="1" baseline="0" dirty="0" smtClean="0"/>
              <a:t>Left</a:t>
            </a:r>
            <a:r>
              <a:rPr lang="en-US" sz="1200" b="0" baseline="0" dirty="0" smtClean="0"/>
              <a:t> box, enter </a:t>
            </a:r>
            <a:r>
              <a:rPr lang="en-US" sz="1200" b="1" baseline="0" dirty="0" smtClean="0"/>
              <a:t>0.1”</a:t>
            </a:r>
            <a:r>
              <a:rPr lang="en-US" sz="1200" b="0" baseline="0" dirty="0" smtClean="0"/>
              <a:t>.</a:t>
            </a:r>
          </a:p>
          <a:p>
            <a:pPr marL="685800" lvl="1" indent="-228600">
              <a:buFont typeface="Arial" pitchFamily="34" charset="0"/>
              <a:buChar char="•"/>
            </a:pPr>
            <a:r>
              <a:rPr lang="en-US" sz="1200" b="0" baseline="0" dirty="0" smtClean="0"/>
              <a:t>In the </a:t>
            </a:r>
            <a:r>
              <a:rPr lang="en-US" sz="1200" b="1" baseline="0" dirty="0" smtClean="0"/>
              <a:t>Top</a:t>
            </a:r>
            <a:r>
              <a:rPr lang="en-US" sz="1200" b="0" baseline="0" dirty="0" smtClean="0"/>
              <a:t> box, enter </a:t>
            </a:r>
            <a:r>
              <a:rPr lang="en-US" sz="1200" b="1" baseline="0" dirty="0" smtClean="0"/>
              <a:t>0.2”</a:t>
            </a:r>
            <a:r>
              <a:rPr lang="en-US" sz="1200" b="0" baseline="0" dirty="0" smtClean="0"/>
              <a:t>.</a:t>
            </a:r>
          </a:p>
          <a:p>
            <a:pPr marL="685800" lvl="1" indent="-228600">
              <a:buFont typeface="Arial" pitchFamily="34" charset="0"/>
              <a:buChar char="•"/>
            </a:pPr>
            <a:r>
              <a:rPr lang="en-US" sz="1200" b="0" baseline="0" dirty="0" smtClean="0"/>
              <a:t>In the </a:t>
            </a:r>
            <a:r>
              <a:rPr lang="en-US" sz="1200" b="1" baseline="0" dirty="0" smtClean="0"/>
              <a:t>Right</a:t>
            </a:r>
            <a:r>
              <a:rPr lang="en-US" sz="1200" b="0" baseline="0" dirty="0" smtClean="0"/>
              <a:t> box, enter </a:t>
            </a:r>
            <a:r>
              <a:rPr lang="en-US" sz="1200" b="1" baseline="0" dirty="0" smtClean="0"/>
              <a:t>0.1”</a:t>
            </a:r>
            <a:r>
              <a:rPr lang="en-US" sz="1200" b="0" baseline="0" dirty="0" smtClean="0"/>
              <a:t>.</a:t>
            </a:r>
          </a:p>
          <a:p>
            <a:pPr marL="685800" lvl="1" indent="-228600">
              <a:buFont typeface="Arial" pitchFamily="34" charset="0"/>
              <a:buChar char="•"/>
            </a:pPr>
            <a:r>
              <a:rPr lang="en-US" sz="1200" b="0" baseline="0" dirty="0" smtClean="0"/>
              <a:t>In the </a:t>
            </a:r>
            <a:r>
              <a:rPr lang="en-US" sz="1200" b="1" baseline="0" dirty="0" smtClean="0"/>
              <a:t>Bottom</a:t>
            </a:r>
            <a:r>
              <a:rPr lang="en-US" sz="1200" b="0" baseline="0" dirty="0" smtClean="0"/>
              <a:t> box, enter </a:t>
            </a:r>
            <a:r>
              <a:rPr lang="en-US" sz="1200" b="1" baseline="0" dirty="0" smtClean="0"/>
              <a:t>0.1”</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16"/>
              <a:tabLst/>
              <a:defRPr/>
            </a:pPr>
            <a:r>
              <a:rPr lang="en-US" sz="1200" baseline="0" dirty="0" smtClean="0"/>
              <a:t>Select the first bulleted-list rectangle from the left. </a:t>
            </a:r>
            <a:r>
              <a:rPr lang="en-US" sz="1200" b="0" baseline="0" dirty="0" smtClean="0"/>
              <a:t>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Shape Styles </a:t>
            </a:r>
            <a:r>
              <a:rPr lang="en-US" sz="1200" baseline="0" dirty="0" smtClean="0"/>
              <a:t>group, click the arrow next to </a:t>
            </a:r>
            <a:r>
              <a:rPr lang="en-US" sz="1200" b="1" baseline="0" dirty="0" smtClean="0"/>
              <a:t>Shape Fill</a:t>
            </a:r>
            <a:r>
              <a:rPr lang="en-US" sz="1200" b="0" baseline="0" dirty="0" smtClean="0"/>
              <a:t>, point to</a:t>
            </a:r>
            <a:r>
              <a:rPr lang="en-US" sz="1200" b="1" baseline="0" dirty="0" smtClean="0"/>
              <a:t> Gradient</a:t>
            </a:r>
            <a:r>
              <a:rPr lang="en-US" sz="1200" b="0" baseline="0" dirty="0" smtClean="0"/>
              <a:t>, and then click </a:t>
            </a:r>
            <a:r>
              <a:rPr lang="en-US" sz="1200" b="1" baseline="0" dirty="0" smtClean="0"/>
              <a:t>More Gradients</a:t>
            </a:r>
            <a:r>
              <a:rPr lang="en-US" sz="1200" b="0" baseline="0" dirty="0" smtClean="0"/>
              <a:t>. In the </a:t>
            </a:r>
            <a:r>
              <a:rPr lang="en-US" sz="1200" b="1" baseline="0" dirty="0" smtClean="0"/>
              <a:t>Format Shape </a:t>
            </a:r>
            <a:r>
              <a:rPr lang="en-US" sz="1200" b="0" baseline="0" dirty="0" smtClean="0"/>
              <a:t>dialog box, in the left pane, click </a:t>
            </a:r>
            <a:r>
              <a:rPr lang="en-US" sz="1200" b="1" baseline="0" dirty="0" smtClean="0"/>
              <a:t>Fill</a:t>
            </a:r>
            <a:r>
              <a:rPr lang="en-US" sz="1200" b="0" baseline="0" dirty="0" smtClean="0"/>
              <a:t>, select </a:t>
            </a:r>
            <a:r>
              <a:rPr lang="en-US" sz="1200" b="1" baseline="0" dirty="0" smtClean="0"/>
              <a:t>Gradient fill </a:t>
            </a:r>
            <a:r>
              <a:rPr lang="en-US" sz="1200" b="0" baseline="0" dirty="0" smtClean="0"/>
              <a:t>in the </a:t>
            </a:r>
            <a:r>
              <a:rPr lang="en-US" sz="1200" b="1" baseline="0" dirty="0" smtClean="0"/>
              <a:t>Fill </a:t>
            </a:r>
            <a:r>
              <a:rPr lang="en-US" sz="1200" b="0" baseline="0" dirty="0" smtClean="0"/>
              <a:t>pane,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Type </a:t>
            </a:r>
            <a:r>
              <a:rPr lang="en-US" sz="1200" b="0" baseline="0" dirty="0" smtClean="0"/>
              <a:t>list, select </a:t>
            </a:r>
            <a:r>
              <a:rPr lang="en-US" sz="1200" b="1" baseline="0" dirty="0" smtClean="0"/>
              <a:t>Linear</a:t>
            </a:r>
            <a:r>
              <a:rPr lang="en-US" sz="1200" b="0" baseline="0" dirty="0" smtClean="0"/>
              <a:t>.</a:t>
            </a:r>
            <a:r>
              <a:rPr lang="en-US" sz="1200" b="1"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Click the button next to </a:t>
            </a:r>
            <a:r>
              <a:rPr lang="en-US" sz="1200" b="1" baseline="0" dirty="0" smtClean="0"/>
              <a:t>Direction</a:t>
            </a:r>
            <a:r>
              <a:rPr lang="en-US" sz="1200" b="0" baseline="0" dirty="0" smtClean="0"/>
              <a:t>, and then click </a:t>
            </a:r>
            <a:r>
              <a:rPr lang="en-US" sz="1200" b="1" baseline="0" dirty="0" smtClean="0"/>
              <a:t>Linear Down </a:t>
            </a:r>
            <a:r>
              <a:rPr lang="en-US" sz="1200" b="0" baseline="0" dirty="0" smtClean="0"/>
              <a:t>(first row, second option from the left).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two stops appear in the slider.</a:t>
            </a:r>
          </a:p>
          <a:p>
            <a:pPr marL="228600" indent="-228600">
              <a:buFont typeface="+mj-lt"/>
              <a:buAutoNum type="arabicPeriod" startAt="17"/>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225</a:t>
            </a:r>
            <a:r>
              <a:rPr lang="en-US" sz="1200" dirty="0" smtClean="0"/>
              <a:t>, Green: </a:t>
            </a:r>
            <a:r>
              <a:rPr lang="en-US" sz="1200" b="1" baseline="0" dirty="0" smtClean="0"/>
              <a:t>222</a:t>
            </a:r>
            <a:r>
              <a:rPr lang="en-US" sz="1200" dirty="0" smtClean="0"/>
              <a:t>, Blue: </a:t>
            </a:r>
            <a:r>
              <a:rPr lang="en-US" sz="1200" b="1" baseline="0" dirty="0" smtClean="0"/>
              <a:t>215</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0%</a:t>
            </a:r>
            <a:r>
              <a:rPr lang="en-US" sz="1200" b="0" kern="1200" baseline="0" dirty="0" smtClean="0">
                <a:solidFill>
                  <a:schemeClr val="tx1"/>
                </a:solidFill>
                <a:latin typeface="+mn-lt"/>
                <a:ea typeface="+mn-ea"/>
                <a:cs typeface="+mn-cs"/>
              </a:rPr>
              <a:t>.</a:t>
            </a:r>
            <a:endParaRPr lang="en-US" sz="1200" dirty="0" smtClean="0"/>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last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225</a:t>
            </a:r>
            <a:r>
              <a:rPr lang="en-US" sz="1200" dirty="0" smtClean="0"/>
              <a:t>, Green: </a:t>
            </a:r>
            <a:r>
              <a:rPr lang="en-US" sz="1200" b="1" baseline="0" dirty="0" smtClean="0"/>
              <a:t>222</a:t>
            </a:r>
            <a:r>
              <a:rPr lang="en-US" sz="1200" dirty="0" smtClean="0"/>
              <a:t>, Blue: </a:t>
            </a:r>
            <a:r>
              <a:rPr lang="en-US" sz="1200" b="1" baseline="0" dirty="0" smtClean="0"/>
              <a:t>215</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100%</a:t>
            </a:r>
            <a:r>
              <a:rPr lang="en-US" sz="1200" b="0" kern="1200" baseline="0" dirty="0" smtClean="0">
                <a:solidFill>
                  <a:schemeClr val="tx1"/>
                </a:solidFill>
                <a:latin typeface="+mn-lt"/>
                <a:ea typeface="+mn-ea"/>
                <a:cs typeface="+mn-cs"/>
              </a:rPr>
              <a:t>.</a:t>
            </a:r>
            <a:endParaRPr lang="en-US" sz="1200" dirty="0" smtClean="0"/>
          </a:p>
          <a:p>
            <a:pPr marL="228600" lvl="0" indent="-228600">
              <a:buFont typeface="+mj-lt"/>
              <a:buAutoNum type="arabicPeriod" startAt="18"/>
            </a:pPr>
            <a:r>
              <a:rPr lang="en-US" sz="1200" baseline="0" dirty="0" smtClean="0"/>
              <a:t>Select the second bulleted-list rectangle from the left. </a:t>
            </a:r>
            <a:r>
              <a:rPr lang="en-US" sz="1200" b="0" baseline="0" dirty="0" smtClean="0"/>
              <a:t>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Shape Styles </a:t>
            </a:r>
            <a:r>
              <a:rPr lang="en-US" sz="1200" baseline="0" dirty="0" smtClean="0"/>
              <a:t>group, click the arrow next to </a:t>
            </a:r>
            <a:r>
              <a:rPr lang="en-US" sz="1200" b="1" baseline="0" dirty="0" smtClean="0"/>
              <a:t>Shape Fill</a:t>
            </a:r>
            <a:r>
              <a:rPr lang="en-US" sz="1200" b="0" baseline="0" dirty="0" smtClean="0"/>
              <a:t>, point to</a:t>
            </a:r>
            <a:r>
              <a:rPr lang="en-US" sz="1200" b="1" baseline="0" dirty="0" smtClean="0"/>
              <a:t> Gradient</a:t>
            </a:r>
            <a:r>
              <a:rPr lang="en-US" sz="1200" b="0" baseline="0" dirty="0" smtClean="0"/>
              <a:t>, and then click </a:t>
            </a:r>
            <a:r>
              <a:rPr lang="en-US" sz="1200" b="1" baseline="0" dirty="0" smtClean="0"/>
              <a:t>More Gradients</a:t>
            </a:r>
            <a:r>
              <a:rPr lang="en-US" sz="1200" b="0" baseline="0" dirty="0" smtClean="0"/>
              <a:t>. In the </a:t>
            </a:r>
            <a:r>
              <a:rPr lang="en-US" sz="1200" b="1" baseline="0" dirty="0" smtClean="0"/>
              <a:t>Format Shape </a:t>
            </a:r>
            <a:r>
              <a:rPr lang="en-US" sz="1200" b="0" baseline="0" dirty="0" smtClean="0"/>
              <a:t>dialog box, in the left pane, click </a:t>
            </a:r>
            <a:r>
              <a:rPr lang="en-US" sz="1200" b="1" baseline="0" dirty="0" smtClean="0"/>
              <a:t>Fill</a:t>
            </a:r>
            <a:r>
              <a:rPr lang="en-US" sz="1200" b="0" baseline="0" dirty="0" smtClean="0"/>
              <a:t>, select </a:t>
            </a:r>
            <a:r>
              <a:rPr lang="en-US" sz="1200" b="1" baseline="0" dirty="0" smtClean="0"/>
              <a:t>Gradient fill </a:t>
            </a:r>
            <a:r>
              <a:rPr lang="en-US" sz="1200" b="0" baseline="0" dirty="0" smtClean="0"/>
              <a:t>in the </a:t>
            </a:r>
            <a:r>
              <a:rPr lang="en-US" sz="1200" b="1" baseline="0" dirty="0" smtClean="0"/>
              <a:t>Fill </a:t>
            </a:r>
            <a:r>
              <a:rPr lang="en-US" sz="1200" b="0" baseline="0" dirty="0" smtClean="0"/>
              <a:t>pane,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Type </a:t>
            </a:r>
            <a:r>
              <a:rPr lang="en-US" sz="1200" b="0" baseline="0" dirty="0" smtClean="0"/>
              <a:t>list, select </a:t>
            </a:r>
            <a:r>
              <a:rPr lang="en-US" sz="1200" b="1" baseline="0" dirty="0" smtClean="0"/>
              <a:t>Linear</a:t>
            </a:r>
            <a:r>
              <a:rPr lang="en-US" sz="1200" b="0" baseline="0" dirty="0" smtClean="0"/>
              <a:t>.</a:t>
            </a:r>
            <a:r>
              <a:rPr lang="en-US" sz="1200" b="1"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Click the button next to </a:t>
            </a:r>
            <a:r>
              <a:rPr lang="en-US" sz="1200" b="1" baseline="0" dirty="0" smtClean="0"/>
              <a:t>Direction</a:t>
            </a:r>
            <a:r>
              <a:rPr lang="en-US" sz="1200" b="0" baseline="0" dirty="0" smtClean="0"/>
              <a:t>, and then click </a:t>
            </a:r>
            <a:r>
              <a:rPr lang="en-US" sz="1200" b="1" baseline="0" dirty="0" smtClean="0"/>
              <a:t>Linear Down </a:t>
            </a:r>
            <a:r>
              <a:rPr lang="en-US" sz="1200" b="0" baseline="0" dirty="0" smtClean="0"/>
              <a:t>(first row, second option from the left).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two stops appear in the slider.</a:t>
            </a:r>
          </a:p>
          <a:p>
            <a:pPr marL="228600" indent="-228600">
              <a:buFont typeface="+mj-lt"/>
              <a:buAutoNum type="arabicPeriod" startAt="19"/>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222</a:t>
            </a:r>
            <a:r>
              <a:rPr lang="en-US" sz="1200" dirty="0" smtClean="0"/>
              <a:t>, Green: </a:t>
            </a:r>
            <a:r>
              <a:rPr lang="en-US" sz="1200" b="1" baseline="0" dirty="0" smtClean="0"/>
              <a:t>225</a:t>
            </a:r>
            <a:r>
              <a:rPr lang="en-US" sz="1200" dirty="0" smtClean="0"/>
              <a:t>, Blue: </a:t>
            </a:r>
            <a:r>
              <a:rPr lang="en-US" sz="1200" b="1" baseline="0" dirty="0" smtClean="0"/>
              <a:t>219</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0%</a:t>
            </a:r>
            <a:r>
              <a:rPr lang="en-US" sz="1200" b="0" kern="1200" baseline="0" dirty="0" smtClean="0">
                <a:solidFill>
                  <a:schemeClr val="tx1"/>
                </a:solidFill>
                <a:latin typeface="+mn-lt"/>
                <a:ea typeface="+mn-ea"/>
                <a:cs typeface="+mn-cs"/>
              </a:rPr>
              <a:t>.</a:t>
            </a:r>
            <a:endParaRPr lang="en-US" sz="1200" dirty="0" smtClean="0"/>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last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222</a:t>
            </a:r>
            <a:r>
              <a:rPr lang="en-US" sz="1200" dirty="0" smtClean="0"/>
              <a:t>, Green: </a:t>
            </a:r>
            <a:r>
              <a:rPr lang="en-US" sz="1200" b="1" baseline="0" dirty="0" smtClean="0"/>
              <a:t>225</a:t>
            </a:r>
            <a:r>
              <a:rPr lang="en-US" sz="1200" dirty="0" smtClean="0"/>
              <a:t>, Blue: </a:t>
            </a:r>
            <a:r>
              <a:rPr lang="en-US" sz="1200" b="1" baseline="0" dirty="0" smtClean="0"/>
              <a:t>219</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100%</a:t>
            </a:r>
            <a:r>
              <a:rPr lang="en-US" sz="1200" b="0" kern="1200" baseline="0" dirty="0" smtClean="0">
                <a:solidFill>
                  <a:schemeClr val="tx1"/>
                </a:solidFill>
                <a:latin typeface="+mn-lt"/>
                <a:ea typeface="+mn-ea"/>
                <a:cs typeface="+mn-cs"/>
              </a:rPr>
              <a:t>.</a:t>
            </a:r>
            <a:endParaRPr lang="en-US" sz="1200" dirty="0" smtClean="0"/>
          </a:p>
          <a:p>
            <a:pPr marL="228600" lvl="0" indent="-228600">
              <a:buFont typeface="+mj-lt"/>
              <a:buAutoNum type="arabicPeriod" startAt="20"/>
            </a:pPr>
            <a:r>
              <a:rPr lang="en-US" sz="1200" baseline="0" dirty="0" smtClean="0"/>
              <a:t>Select the third bulleted-list rectangle from the left. </a:t>
            </a:r>
            <a:r>
              <a:rPr lang="en-US" sz="1200" b="0" baseline="0" dirty="0" smtClean="0"/>
              <a:t>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Shape Styles </a:t>
            </a:r>
            <a:r>
              <a:rPr lang="en-US" sz="1200" baseline="0" dirty="0" smtClean="0"/>
              <a:t>group, click the arrow next to </a:t>
            </a:r>
            <a:r>
              <a:rPr lang="en-US" sz="1200" b="1" baseline="0" dirty="0" smtClean="0"/>
              <a:t>Shape Fill</a:t>
            </a:r>
            <a:r>
              <a:rPr lang="en-US" sz="1200" b="0" baseline="0" dirty="0" smtClean="0"/>
              <a:t>, point to</a:t>
            </a:r>
            <a:r>
              <a:rPr lang="en-US" sz="1200" b="1" baseline="0" dirty="0" smtClean="0"/>
              <a:t> Gradient</a:t>
            </a:r>
            <a:r>
              <a:rPr lang="en-US" sz="1200" b="0" baseline="0" dirty="0" smtClean="0"/>
              <a:t>, and then click </a:t>
            </a:r>
            <a:r>
              <a:rPr lang="en-US" sz="1200" b="1" baseline="0" dirty="0" smtClean="0"/>
              <a:t>More Gradients</a:t>
            </a:r>
            <a:r>
              <a:rPr lang="en-US" sz="1200" b="0" baseline="0" dirty="0" smtClean="0"/>
              <a:t>. In the </a:t>
            </a:r>
            <a:r>
              <a:rPr lang="en-US" sz="1200" b="1" baseline="0" dirty="0" smtClean="0"/>
              <a:t>Format Shape </a:t>
            </a:r>
            <a:r>
              <a:rPr lang="en-US" sz="1200" b="0" baseline="0" dirty="0" smtClean="0"/>
              <a:t>dialog box, in the left pane, click </a:t>
            </a:r>
            <a:r>
              <a:rPr lang="en-US" sz="1200" b="1" baseline="0" dirty="0" smtClean="0"/>
              <a:t>Fill</a:t>
            </a:r>
            <a:r>
              <a:rPr lang="en-US" sz="1200" b="0" baseline="0" dirty="0" smtClean="0"/>
              <a:t>, select </a:t>
            </a:r>
            <a:r>
              <a:rPr lang="en-US" sz="1200" b="1" baseline="0" dirty="0" smtClean="0"/>
              <a:t>Gradient fill </a:t>
            </a:r>
            <a:r>
              <a:rPr lang="en-US" sz="1200" b="0" baseline="0" dirty="0" smtClean="0"/>
              <a:t>in the </a:t>
            </a:r>
            <a:r>
              <a:rPr lang="en-US" sz="1200" b="1" baseline="0" dirty="0" smtClean="0"/>
              <a:t>Fill </a:t>
            </a:r>
            <a:r>
              <a:rPr lang="en-US" sz="1200" b="0" baseline="0" dirty="0" smtClean="0"/>
              <a:t>pane,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Type </a:t>
            </a:r>
            <a:r>
              <a:rPr lang="en-US" sz="1200" b="0" baseline="0" dirty="0" smtClean="0"/>
              <a:t>list, select </a:t>
            </a:r>
            <a:r>
              <a:rPr lang="en-US" sz="1200" b="1" baseline="0" dirty="0" smtClean="0"/>
              <a:t>Linear</a:t>
            </a:r>
            <a:r>
              <a:rPr lang="en-US" sz="1200" b="0" baseline="0" dirty="0" smtClean="0"/>
              <a:t>.</a:t>
            </a:r>
            <a:r>
              <a:rPr lang="en-US" sz="1200" b="1"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Click the button next to </a:t>
            </a:r>
            <a:r>
              <a:rPr lang="en-US" sz="1200" b="1" baseline="0" dirty="0" smtClean="0"/>
              <a:t>Direction</a:t>
            </a:r>
            <a:r>
              <a:rPr lang="en-US" sz="1200" b="0" baseline="0" dirty="0" smtClean="0"/>
              <a:t>, and then click </a:t>
            </a:r>
            <a:r>
              <a:rPr lang="en-US" sz="1200" b="1" baseline="0" dirty="0" smtClean="0"/>
              <a:t>Linear Down </a:t>
            </a:r>
            <a:r>
              <a:rPr lang="en-US" sz="1200" b="0" baseline="0" dirty="0" smtClean="0"/>
              <a:t>(first row, second option from the left).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two stops appear in the slider.</a:t>
            </a:r>
          </a:p>
          <a:p>
            <a:pPr marL="228600" indent="-228600">
              <a:buFont typeface="+mj-lt"/>
              <a:buAutoNum type="arabicPeriod" startAt="21"/>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a:t>
            </a:r>
            <a:r>
              <a:rPr lang="en-US" sz="1200" b="0" kern="1200" baseline="0" dirty="0" smtClean="0">
                <a:solidFill>
                  <a:schemeClr val="tx1"/>
                </a:solidFill>
                <a:latin typeface="+mn-lt"/>
                <a:ea typeface="+mn-ea"/>
                <a:cs typeface="+mn-cs"/>
              </a:rPr>
              <a:t>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214</a:t>
            </a:r>
            <a:r>
              <a:rPr lang="en-US" sz="1200" dirty="0" smtClean="0"/>
              <a:t>, Green: </a:t>
            </a:r>
            <a:r>
              <a:rPr lang="en-US" sz="1200" b="1" baseline="0" dirty="0" smtClean="0"/>
              <a:t>220</a:t>
            </a:r>
            <a:r>
              <a:rPr lang="en-US" sz="1200" dirty="0" smtClean="0"/>
              <a:t>, Blue: </a:t>
            </a:r>
            <a:r>
              <a:rPr lang="en-US" sz="1200" b="1" baseline="0" dirty="0" smtClean="0"/>
              <a:t>218</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0%</a:t>
            </a:r>
            <a:r>
              <a:rPr lang="en-US" sz="1200" b="0" kern="1200" baseline="0" dirty="0" smtClean="0">
                <a:solidFill>
                  <a:schemeClr val="tx1"/>
                </a:solidFill>
                <a:latin typeface="+mn-lt"/>
                <a:ea typeface="+mn-ea"/>
                <a:cs typeface="+mn-cs"/>
              </a:rPr>
              <a:t>.</a:t>
            </a:r>
            <a:endParaRPr lang="en-US" sz="1200" dirty="0" smtClean="0"/>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a:t>
            </a:r>
            <a:r>
              <a:rPr lang="en-US" sz="1200" b="0" kern="1200" baseline="0" dirty="0" smtClean="0">
                <a:solidFill>
                  <a:schemeClr val="tx1"/>
                </a:solidFill>
                <a:latin typeface="+mn-lt"/>
                <a:ea typeface="+mn-ea"/>
                <a:cs typeface="+mn-cs"/>
              </a:rPr>
              <a:t> last stop in the slider,</a:t>
            </a:r>
            <a:r>
              <a:rPr lang="en-US" sz="1200" b="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214</a:t>
            </a:r>
            <a:r>
              <a:rPr lang="en-US" sz="1200" dirty="0" smtClean="0"/>
              <a:t>, Green: </a:t>
            </a:r>
            <a:r>
              <a:rPr lang="en-US" sz="1200" b="1" baseline="0" dirty="0" smtClean="0"/>
              <a:t>220</a:t>
            </a:r>
            <a:r>
              <a:rPr lang="en-US" sz="1200" dirty="0" smtClean="0"/>
              <a:t>, Blue: </a:t>
            </a:r>
            <a:r>
              <a:rPr lang="en-US" sz="1200" b="1" baseline="0" dirty="0" smtClean="0"/>
              <a:t>218</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100%</a:t>
            </a:r>
            <a:r>
              <a:rPr lang="en-US" sz="1200" b="0" kern="1200" baseline="0" dirty="0" smtClean="0">
                <a:solidFill>
                  <a:schemeClr val="tx1"/>
                </a:solidFill>
                <a:latin typeface="+mn-lt"/>
                <a:ea typeface="+mn-ea"/>
                <a:cs typeface="+mn-cs"/>
              </a:rPr>
              <a:t>.</a:t>
            </a:r>
            <a:endParaRPr lang="en-US" sz="1200" dirty="0" smtClean="0"/>
          </a:p>
          <a:p>
            <a:pPr marL="228600" lvl="0" indent="-228600">
              <a:buFont typeface="+mj-lt"/>
              <a:buAutoNum type="arabicPeriod" startAt="22"/>
            </a:pPr>
            <a:r>
              <a:rPr lang="en-US" sz="1200" baseline="0" dirty="0" smtClean="0"/>
              <a:t>Select the fourth bulleted-list rectangle from the left. </a:t>
            </a:r>
            <a:r>
              <a:rPr lang="en-US" sz="1200" b="0" baseline="0" dirty="0" smtClean="0"/>
              <a:t>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Shape Styles </a:t>
            </a:r>
            <a:r>
              <a:rPr lang="en-US" sz="1200" baseline="0" dirty="0" smtClean="0"/>
              <a:t>group, click the arrow next to </a:t>
            </a:r>
            <a:r>
              <a:rPr lang="en-US" sz="1200" b="1" baseline="0" dirty="0" smtClean="0"/>
              <a:t>Shape Fill</a:t>
            </a:r>
            <a:r>
              <a:rPr lang="en-US" sz="1200" b="0" baseline="0" dirty="0" smtClean="0"/>
              <a:t>, point to</a:t>
            </a:r>
            <a:r>
              <a:rPr lang="en-US" sz="1200" b="1" baseline="0" dirty="0" smtClean="0"/>
              <a:t> Gradient</a:t>
            </a:r>
            <a:r>
              <a:rPr lang="en-US" sz="1200" b="0" baseline="0" dirty="0" smtClean="0"/>
              <a:t>, and then click </a:t>
            </a:r>
            <a:r>
              <a:rPr lang="en-US" sz="1200" b="1" baseline="0" dirty="0" smtClean="0"/>
              <a:t>More Gradients</a:t>
            </a:r>
            <a:r>
              <a:rPr lang="en-US" sz="1200" b="0" baseline="0" dirty="0" smtClean="0"/>
              <a:t>. In the </a:t>
            </a:r>
            <a:r>
              <a:rPr lang="en-US" sz="1200" b="1" baseline="0" dirty="0" smtClean="0"/>
              <a:t>Format Shape </a:t>
            </a:r>
            <a:r>
              <a:rPr lang="en-US" sz="1200" b="0" baseline="0" dirty="0" smtClean="0"/>
              <a:t>dialog box, in the left pane, click </a:t>
            </a:r>
            <a:r>
              <a:rPr lang="en-US" sz="1200" b="1" baseline="0" dirty="0" smtClean="0"/>
              <a:t>Fill</a:t>
            </a:r>
            <a:r>
              <a:rPr lang="en-US" sz="1200" b="0" baseline="0" dirty="0" smtClean="0"/>
              <a:t>, select </a:t>
            </a:r>
            <a:r>
              <a:rPr lang="en-US" sz="1200" b="1" baseline="0" dirty="0" smtClean="0"/>
              <a:t>Gradient fill </a:t>
            </a:r>
            <a:r>
              <a:rPr lang="en-US" sz="1200" b="0" baseline="0" dirty="0" smtClean="0"/>
              <a:t>in the </a:t>
            </a:r>
            <a:r>
              <a:rPr lang="en-US" sz="1200" b="1" baseline="0" dirty="0" smtClean="0"/>
              <a:t>Fill </a:t>
            </a:r>
            <a:r>
              <a:rPr lang="en-US" sz="1200" b="0" baseline="0" dirty="0" smtClean="0"/>
              <a:t>pane,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Type </a:t>
            </a:r>
            <a:r>
              <a:rPr lang="en-US" sz="1200" b="0" baseline="0" dirty="0" smtClean="0"/>
              <a:t>list, select </a:t>
            </a:r>
            <a:r>
              <a:rPr lang="en-US" sz="1200" b="1" baseline="0" dirty="0" smtClean="0"/>
              <a:t>Linear</a:t>
            </a:r>
            <a:r>
              <a:rPr lang="en-US" sz="1200" b="0" baseline="0" dirty="0" smtClean="0"/>
              <a:t>.</a:t>
            </a:r>
            <a:r>
              <a:rPr lang="en-US" sz="1200" b="1"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Click the button next to </a:t>
            </a:r>
            <a:r>
              <a:rPr lang="en-US" sz="1200" b="1" baseline="0" dirty="0" smtClean="0"/>
              <a:t>Direction</a:t>
            </a:r>
            <a:r>
              <a:rPr lang="en-US" sz="1200" b="0" baseline="0" dirty="0" smtClean="0"/>
              <a:t>, and then click </a:t>
            </a:r>
            <a:r>
              <a:rPr lang="en-US" sz="1200" b="1" baseline="0" dirty="0" smtClean="0"/>
              <a:t>Linear Down </a:t>
            </a:r>
            <a:r>
              <a:rPr lang="en-US" sz="1200" b="0" baseline="0" dirty="0" smtClean="0"/>
              <a:t>(first row, second option from the left).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two stops appear in the slider.</a:t>
            </a:r>
          </a:p>
          <a:p>
            <a:pPr marL="228600" indent="-228600">
              <a:buFont typeface="+mj-lt"/>
              <a:buAutoNum type="arabicPeriod" startAt="23"/>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216</a:t>
            </a:r>
            <a:r>
              <a:rPr lang="en-US" sz="1200" dirty="0" smtClean="0"/>
              <a:t>, Green: </a:t>
            </a:r>
            <a:r>
              <a:rPr lang="en-US" sz="1200" b="1" baseline="0" dirty="0" smtClean="0"/>
              <a:t>217</a:t>
            </a:r>
            <a:r>
              <a:rPr lang="en-US" sz="1200" dirty="0" smtClean="0"/>
              <a:t>, Blue: </a:t>
            </a:r>
            <a:r>
              <a:rPr lang="en-US" sz="1200" b="1" baseline="0" dirty="0" smtClean="0"/>
              <a:t>218</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0%</a:t>
            </a:r>
            <a:r>
              <a:rPr lang="en-US" sz="1200" b="0" kern="1200" baseline="0" dirty="0" smtClean="0">
                <a:solidFill>
                  <a:schemeClr val="tx1"/>
                </a:solidFill>
                <a:latin typeface="+mn-lt"/>
                <a:ea typeface="+mn-ea"/>
                <a:cs typeface="+mn-cs"/>
              </a:rPr>
              <a:t>.</a:t>
            </a:r>
            <a:endParaRPr lang="en-US" sz="1200" dirty="0" smtClean="0"/>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last stop in the slider, </a:t>
            </a:r>
            <a:r>
              <a:rPr lang="en-US" sz="1200" kern="1200" dirty="0" smtClean="0">
                <a:solidFill>
                  <a:schemeClr val="tx1"/>
                </a:solidFill>
                <a:latin typeface="+mn-lt"/>
                <a:ea typeface="+mn-ea"/>
                <a:cs typeface="+mn-cs"/>
              </a:rPr>
              <a:t>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216</a:t>
            </a:r>
            <a:r>
              <a:rPr lang="en-US" sz="1200" dirty="0" smtClean="0"/>
              <a:t>, Green: </a:t>
            </a:r>
            <a:r>
              <a:rPr lang="en-US" sz="1200" b="1" baseline="0" dirty="0" smtClean="0"/>
              <a:t>217</a:t>
            </a:r>
            <a:r>
              <a:rPr lang="en-US" sz="1200" dirty="0" smtClean="0"/>
              <a:t>, Blue: </a:t>
            </a:r>
            <a:r>
              <a:rPr lang="en-US" sz="1200" b="1" baseline="0" dirty="0" smtClean="0"/>
              <a:t>218</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100%</a:t>
            </a:r>
            <a:r>
              <a:rPr lang="en-US" sz="1200" b="0" kern="1200" baseline="0" dirty="0" smtClean="0">
                <a:solidFill>
                  <a:schemeClr val="tx1"/>
                </a:solidFill>
                <a:latin typeface="+mn-lt"/>
                <a:ea typeface="+mn-ea"/>
                <a:cs typeface="+mn-cs"/>
              </a:rPr>
              <a:t>.</a:t>
            </a:r>
            <a:endParaRPr lang="en-US" sz="1200" dirty="0" smtClean="0"/>
          </a:p>
          <a:p>
            <a:pPr marL="1257300" marR="0" lvl="2" indent="-342900" algn="l" defTabSz="914400" rtl="0" eaLnBrk="1" fontAlgn="auto" latinLnBrk="0" hangingPunct="1">
              <a:lnSpc>
                <a:spcPct val="100000"/>
              </a:lnSpc>
              <a:spcBef>
                <a:spcPts val="0"/>
              </a:spcBef>
              <a:spcAft>
                <a:spcPts val="0"/>
              </a:spcAft>
              <a:buClrTx/>
              <a:buSzTx/>
              <a:buFont typeface="+mj-lt"/>
              <a:buNone/>
              <a:tabLst/>
              <a:defRPr/>
            </a:pPr>
            <a:endParaRPr lang="en-US" sz="1200" b="0" baseline="0" dirty="0" smtClean="0"/>
          </a:p>
          <a:p>
            <a:endParaRPr lang="en-US" sz="1200" dirty="0" smtClean="0"/>
          </a:p>
          <a:p>
            <a:r>
              <a:rPr lang="en-US" sz="1200" dirty="0" smtClean="0"/>
              <a:t>To reproduce</a:t>
            </a:r>
            <a:r>
              <a:rPr lang="en-US" sz="1200" baseline="0" dirty="0" smtClean="0"/>
              <a:t> the animation effects on this slide, do the following:</a:t>
            </a:r>
            <a:endParaRPr lang="en-US" sz="1200" dirty="0" smtClean="0"/>
          </a:p>
          <a:p>
            <a:pPr marL="228600" indent="-228600">
              <a:buFont typeface="+mj-lt"/>
              <a:buAutoNum type="arabicPeriod"/>
            </a:pPr>
            <a:r>
              <a:rPr lang="en-US" sz="1200" baseline="0" dirty="0" smtClean="0"/>
              <a:t>On the slide, select the graphic. On the </a:t>
            </a:r>
            <a:r>
              <a:rPr lang="en-US" sz="1200" b="1" baseline="0" dirty="0" smtClean="0"/>
              <a:t>Animations</a:t>
            </a:r>
            <a:r>
              <a:rPr lang="en-US" sz="1200" baseline="0" dirty="0" smtClean="0"/>
              <a:t> tab, in the </a:t>
            </a:r>
            <a:r>
              <a:rPr lang="en-US" sz="1200" b="1" baseline="0" dirty="0" smtClean="0"/>
              <a:t>Advanced Animation </a:t>
            </a:r>
            <a:r>
              <a:rPr lang="en-US" sz="1200" baseline="0" dirty="0" smtClean="0"/>
              <a:t>group, click add </a:t>
            </a:r>
            <a:r>
              <a:rPr lang="en-US" sz="1200" b="1" baseline="0" dirty="0" smtClean="0"/>
              <a:t>Animation</a:t>
            </a:r>
            <a:r>
              <a:rPr lang="en-US" sz="1200" baseline="0" dirty="0" smtClean="0"/>
              <a:t>,  and then click </a:t>
            </a:r>
            <a:r>
              <a:rPr lang="en-US" sz="1200" b="1" baseline="0" dirty="0" smtClean="0"/>
              <a:t>More Entrance Effects</a:t>
            </a:r>
            <a:r>
              <a:rPr lang="en-US" sz="1200" baseline="0" dirty="0" smtClean="0"/>
              <a:t>. </a:t>
            </a:r>
            <a:r>
              <a:rPr lang="en-US" sz="1200" b="0" baseline="0" dirty="0" smtClean="0"/>
              <a:t>In the </a:t>
            </a:r>
            <a:r>
              <a:rPr lang="en-US" sz="1200" b="1" baseline="0" dirty="0" smtClean="0"/>
              <a:t>Add Entrance Effect </a:t>
            </a:r>
            <a:r>
              <a:rPr lang="en-US" sz="1200" b="0" baseline="0" dirty="0" smtClean="0"/>
              <a:t>dialog box, under </a:t>
            </a:r>
            <a:r>
              <a:rPr lang="en-US" sz="1200" b="1" baseline="0" dirty="0" smtClean="0"/>
              <a:t>Basic</a:t>
            </a:r>
            <a:r>
              <a:rPr lang="en-US" sz="1200" b="0" baseline="0" dirty="0" smtClean="0"/>
              <a:t>, click </a:t>
            </a:r>
            <a:r>
              <a:rPr lang="en-US" sz="1200" b="1" baseline="0" dirty="0" smtClean="0"/>
              <a:t>Peek In</a:t>
            </a:r>
            <a:r>
              <a:rPr lang="en-US" sz="1200" b="0" baseline="0" dirty="0" smtClean="0"/>
              <a:t>, and then click </a:t>
            </a:r>
            <a:r>
              <a:rPr lang="en-US" sz="1200" b="1" baseline="0" dirty="0" smtClean="0"/>
              <a:t>OK</a:t>
            </a:r>
            <a:r>
              <a:rPr lang="en-US" sz="1200" baseline="0" dirty="0" smtClean="0"/>
              <a:t>.</a:t>
            </a:r>
          </a:p>
          <a:p>
            <a:pPr marL="228600" indent="-228600">
              <a:buFont typeface="+mj-lt"/>
              <a:buAutoNum type="arabicPeriod"/>
            </a:pPr>
            <a:r>
              <a:rPr lang="en-US" sz="1200" baseline="0" dirty="0" smtClean="0"/>
              <a:t>Also on the </a:t>
            </a:r>
            <a:r>
              <a:rPr lang="en-US" sz="1200" b="1" baseline="0" dirty="0" smtClean="0"/>
              <a:t>Animations</a:t>
            </a:r>
            <a:r>
              <a:rPr lang="en-US" sz="1200" baseline="0" dirty="0" smtClean="0"/>
              <a:t> tab, in the </a:t>
            </a:r>
            <a:r>
              <a:rPr lang="en-US" sz="1200" b="1" baseline="0" dirty="0" smtClean="0"/>
              <a:t>Timing</a:t>
            </a:r>
            <a:r>
              <a:rPr lang="en-US" sz="1200" baseline="0" dirty="0" smtClean="0"/>
              <a:t> group, in the </a:t>
            </a:r>
            <a:r>
              <a:rPr lang="en-US" sz="1200" b="1" baseline="0" dirty="0" smtClean="0"/>
              <a:t>Duration</a:t>
            </a:r>
            <a:r>
              <a:rPr lang="en-US" sz="1200" baseline="0" dirty="0" smtClean="0"/>
              <a:t> box, enter </a:t>
            </a:r>
            <a:r>
              <a:rPr lang="en-US" sz="1200" b="1" baseline="0" dirty="0" smtClean="0"/>
              <a:t>1.00 seconds</a:t>
            </a:r>
            <a:r>
              <a:rPr lang="en-US" sz="1200" baseline="0" dirty="0" smtClean="0"/>
              <a:t>.</a:t>
            </a:r>
          </a:p>
          <a:p>
            <a:pPr marL="228600" indent="-228600">
              <a:buFont typeface="+mj-lt"/>
              <a:buAutoNum type="arabicPeriod"/>
            </a:pPr>
            <a:r>
              <a:rPr lang="en-US" sz="1200" baseline="0" dirty="0" smtClean="0"/>
              <a:t>Also on the </a:t>
            </a:r>
            <a:r>
              <a:rPr lang="en-US" sz="1200" b="1" baseline="0" dirty="0" smtClean="0"/>
              <a:t>Animations</a:t>
            </a:r>
            <a:r>
              <a:rPr lang="en-US" sz="1200" baseline="0" dirty="0" smtClean="0"/>
              <a:t> tab, in the </a:t>
            </a:r>
            <a:r>
              <a:rPr lang="en-US" sz="1200" b="1" baseline="0" dirty="0" smtClean="0"/>
              <a:t>Animation</a:t>
            </a:r>
            <a:r>
              <a:rPr lang="en-US" sz="1200" baseline="0" dirty="0" smtClean="0"/>
              <a:t> group, click </a:t>
            </a:r>
            <a:r>
              <a:rPr lang="en-US" sz="1200" b="1" baseline="0" dirty="0" smtClean="0"/>
              <a:t>Effect Options</a:t>
            </a:r>
            <a:r>
              <a:rPr lang="en-US" sz="120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Under </a:t>
            </a:r>
            <a:r>
              <a:rPr lang="en-US" sz="1200" b="1" baseline="0" dirty="0" smtClean="0"/>
              <a:t>Direction</a:t>
            </a:r>
            <a:r>
              <a:rPr lang="en-US" sz="1200" baseline="0" dirty="0" smtClean="0"/>
              <a:t>, select </a:t>
            </a:r>
            <a:r>
              <a:rPr lang="en-US" sz="1200" b="1" baseline="0" dirty="0" smtClean="0"/>
              <a:t>From Bottom</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Under </a:t>
            </a:r>
            <a:r>
              <a:rPr lang="en-US" sz="1200" b="1" baseline="0" dirty="0" smtClean="0"/>
              <a:t>Sequence</a:t>
            </a:r>
            <a:r>
              <a:rPr lang="en-US" sz="1200" baseline="0" dirty="0" smtClean="0"/>
              <a:t>, select </a:t>
            </a:r>
            <a:r>
              <a:rPr lang="en-US" sz="1200" b="1" baseline="0" dirty="0" smtClean="0"/>
              <a:t>One by One</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on the </a:t>
            </a:r>
            <a:r>
              <a:rPr lang="en-US" sz="1200" b="1" baseline="0" dirty="0" smtClean="0"/>
              <a:t>Animations</a:t>
            </a:r>
            <a:r>
              <a:rPr lang="en-US" sz="1200" baseline="0" dirty="0" smtClean="0"/>
              <a:t> tab, in the </a:t>
            </a:r>
            <a:r>
              <a:rPr lang="en-US" sz="1200" b="1" baseline="0" dirty="0" smtClean="0"/>
              <a:t>Advanced Animation </a:t>
            </a:r>
            <a:r>
              <a:rPr lang="en-US" sz="1200" baseline="0" dirty="0" smtClean="0"/>
              <a:t>group, click </a:t>
            </a:r>
            <a:r>
              <a:rPr lang="en-US" sz="1200" b="1" baseline="0" dirty="0" smtClean="0"/>
              <a:t>Animation Pane</a:t>
            </a:r>
            <a:r>
              <a:rPr lang="en-US" sz="1200" baseline="0" dirty="0" smtClean="0"/>
              <a:t>. In the </a:t>
            </a:r>
            <a:r>
              <a:rPr lang="en-US" sz="1200" b="1" baseline="0" dirty="0" smtClean="0"/>
              <a:t>Animation Pane</a:t>
            </a:r>
            <a:r>
              <a:rPr lang="en-US" sz="1200" baseline="0" dirty="0" smtClean="0"/>
              <a:t>, click the double arrow under the animation effect to expand the contents of the list of effects.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a:t>
            </a:r>
            <a:r>
              <a:rPr lang="en-US" sz="1200" baseline="0" dirty="0" smtClean="0"/>
              <a:t> </a:t>
            </a:r>
            <a:r>
              <a:rPr lang="en-US" sz="1200" b="1" baseline="0" dirty="0" smtClean="0"/>
              <a:t>Pane</a:t>
            </a:r>
            <a:r>
              <a:rPr lang="en-US" sz="1200" baseline="0" dirty="0" smtClean="0"/>
              <a:t>, s</a:t>
            </a:r>
            <a:r>
              <a:rPr lang="en-US" sz="1200" dirty="0" smtClean="0"/>
              <a:t>elect the first animation effect.</a:t>
            </a:r>
            <a:r>
              <a:rPr lang="en-US" sz="1200" baseline="0" dirty="0" smtClean="0"/>
              <a:t> On the </a:t>
            </a:r>
            <a:r>
              <a:rPr lang="en-US" sz="1200" b="1" baseline="0" dirty="0" smtClean="0"/>
              <a:t>Animations</a:t>
            </a:r>
            <a:r>
              <a:rPr lang="en-US" sz="1200" baseline="0" dirty="0" smtClean="0"/>
              <a:t> tab, in the </a:t>
            </a:r>
            <a:r>
              <a:rPr lang="en-US" sz="1200" b="1" baseline="0" dirty="0" smtClean="0"/>
              <a:t>Timing</a:t>
            </a:r>
            <a:r>
              <a:rPr lang="en-US" sz="1200" baseline="0" dirty="0" smtClean="0"/>
              <a:t> group</a:t>
            </a:r>
            <a:r>
              <a:rPr lang="en-US" sz="1200" b="0" baseline="0" dirty="0" smtClean="0"/>
              <a:t>, in the </a:t>
            </a:r>
            <a:r>
              <a:rPr lang="en-US" sz="1200" b="1" baseline="0" dirty="0" smtClean="0"/>
              <a:t>Start</a:t>
            </a:r>
            <a:r>
              <a:rPr lang="en-US" sz="1200" b="0" baseline="0" dirty="0" smtClean="0"/>
              <a:t> list, select </a:t>
            </a:r>
            <a:r>
              <a:rPr lang="en-US" sz="1200" b="1" baseline="0" dirty="0" smtClean="0"/>
              <a:t>With Previous</a:t>
            </a:r>
            <a:r>
              <a:rPr lang="en-US" sz="1200" b="0" baseline="0" dirty="0" smtClean="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 Pane</a:t>
            </a:r>
            <a:r>
              <a:rPr lang="en-US" sz="1200" baseline="0" dirty="0" smtClean="0"/>
              <a:t>, press and hold CTRL, select the second, fourth, sixth, and eighth </a:t>
            </a:r>
            <a:r>
              <a:rPr lang="en-US" sz="1200" b="0" baseline="0" dirty="0" smtClean="0"/>
              <a:t>animation effects </a:t>
            </a:r>
            <a:r>
              <a:rPr lang="en-US" sz="1200" baseline="0" dirty="0" smtClean="0"/>
              <a:t>(peek-in effects for the bulleted lists). On the </a:t>
            </a:r>
            <a:r>
              <a:rPr lang="en-US" sz="1200" b="1" baseline="0" dirty="0" smtClean="0"/>
              <a:t>Animations</a:t>
            </a:r>
            <a:r>
              <a:rPr lang="en-US" sz="1200" baseline="0" dirty="0" smtClean="0"/>
              <a:t> tab, in the </a:t>
            </a:r>
            <a:r>
              <a:rPr lang="en-US" sz="1200" b="1" baseline="0" dirty="0" smtClean="0"/>
              <a:t>Timing</a:t>
            </a:r>
            <a:r>
              <a:rPr lang="en-US" sz="1200" baseline="0" dirty="0" smtClean="0"/>
              <a:t> group, </a:t>
            </a:r>
            <a:r>
              <a:rPr lang="en-US" sz="1200" b="0" baseline="0" dirty="0" smtClean="0"/>
              <a:t>in the </a:t>
            </a:r>
            <a:r>
              <a:rPr lang="en-US" sz="1200" b="1" baseline="0" dirty="0" smtClean="0"/>
              <a:t>Start</a:t>
            </a:r>
            <a:r>
              <a:rPr lang="en-US" sz="1200" b="0" baseline="0" dirty="0" smtClean="0"/>
              <a:t> list, select </a:t>
            </a:r>
            <a:r>
              <a:rPr lang="en-US" sz="1200" b="1" baseline="0" dirty="0" smtClean="0"/>
              <a:t>With Previous</a:t>
            </a:r>
            <a:r>
              <a:rPr lang="en-US" sz="1200" baseline="0" dirty="0" smtClean="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on the </a:t>
            </a:r>
            <a:r>
              <a:rPr lang="en-US" sz="1200" b="1" baseline="0" dirty="0" smtClean="0"/>
              <a:t>Animations</a:t>
            </a:r>
            <a:r>
              <a:rPr lang="en-US" sz="1200" baseline="0" dirty="0" smtClean="0"/>
              <a:t> tab, in the </a:t>
            </a:r>
            <a:r>
              <a:rPr lang="en-US" sz="1200" b="1" baseline="0" dirty="0" smtClean="0"/>
              <a:t>Animation</a:t>
            </a:r>
            <a:r>
              <a:rPr lang="en-US" sz="1200" baseline="0" dirty="0" smtClean="0"/>
              <a:t> group, click </a:t>
            </a:r>
            <a:r>
              <a:rPr lang="en-US" sz="1200" b="1" baseline="0" dirty="0" smtClean="0"/>
              <a:t>Effect</a:t>
            </a:r>
            <a:r>
              <a:rPr lang="en-US" sz="1200" baseline="0" dirty="0" smtClean="0"/>
              <a:t> </a:t>
            </a:r>
            <a:r>
              <a:rPr lang="en-US" sz="1200" b="1" baseline="0" dirty="0" smtClean="0"/>
              <a:t>Options</a:t>
            </a:r>
            <a:r>
              <a:rPr lang="en-US" sz="1200" baseline="0" dirty="0" smtClean="0"/>
              <a:t>, and then under </a:t>
            </a:r>
            <a:r>
              <a:rPr lang="en-US" sz="1200" b="1" baseline="0" dirty="0" smtClean="0"/>
              <a:t>Direction</a:t>
            </a:r>
            <a:r>
              <a:rPr lang="en-US" sz="1200" baseline="0" dirty="0" smtClean="0"/>
              <a:t> click </a:t>
            </a:r>
            <a:r>
              <a:rPr lang="en-US" sz="1200" b="1" baseline="0" dirty="0" smtClean="0"/>
              <a:t>From Top</a:t>
            </a:r>
            <a:r>
              <a:rPr lang="en-US" sz="1200" b="0" baseline="0" dirty="0" smtClean="0"/>
              <a:t>. </a:t>
            </a:r>
          </a:p>
          <a:p>
            <a:endParaRPr lang="en-US" sz="1200" dirty="0" smtClean="0"/>
          </a:p>
          <a:p>
            <a:endParaRPr lang="en-US" sz="1200" dirty="0" smtClean="0"/>
          </a:p>
          <a:p>
            <a:r>
              <a:rPr lang="en-US" sz="1200" baseline="0" dirty="0" smtClean="0"/>
              <a:t>To reproduce the background effects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 </a:t>
            </a:r>
            <a:r>
              <a:rPr lang="en-US" sz="1200" kern="1200" dirty="0" smtClean="0">
                <a:solidFill>
                  <a:schemeClr val="tx1"/>
                </a:solidFill>
                <a:latin typeface="+mn-lt"/>
                <a:ea typeface="+mn-ea"/>
                <a:cs typeface="+mn-cs"/>
              </a:rPr>
              <a:t>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Radial</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From Center </a:t>
            </a:r>
            <a:r>
              <a:rPr lang="en-US" sz="1200" b="0" kern="1200" dirty="0" smtClean="0">
                <a:solidFill>
                  <a:schemeClr val="tx1"/>
                </a:solidFill>
                <a:latin typeface="+mn-lt"/>
                <a:ea typeface="+mn-ea"/>
                <a:cs typeface="+mn-cs"/>
              </a:rPr>
              <a:t>(third option from the left).</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two stops appear in the slider</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a:t>
            </a:r>
            <a:r>
              <a:rPr lang="en-US" sz="1200" b="0" kern="1200" dirty="0" smtClean="0">
                <a:solidFill>
                  <a:schemeClr val="tx1"/>
                </a:solidFill>
                <a:latin typeface="+mn-lt"/>
                <a:ea typeface="+mn-ea"/>
                <a:cs typeface="+mn-cs"/>
              </a:rPr>
              <a:t>(first row, first option from the left). </a:t>
            </a:r>
            <a:endParaRPr lang="en-US" sz="1200" b="1" kern="1200" baseline="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last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White, Background</a:t>
            </a:r>
            <a:r>
              <a:rPr lang="en-US" sz="1200" b="1" kern="1200" baseline="0" dirty="0" smtClean="0">
                <a:solidFill>
                  <a:schemeClr val="tx1"/>
                </a:solidFill>
                <a:latin typeface="+mn-lt"/>
                <a:ea typeface="+mn-ea"/>
                <a:cs typeface="+mn-cs"/>
              </a:rPr>
              <a:t> 1, Darker 35% </a:t>
            </a:r>
            <a:r>
              <a:rPr lang="en-US" sz="1200" b="0" kern="1200" baseline="0" dirty="0" smtClean="0">
                <a:solidFill>
                  <a:schemeClr val="tx1"/>
                </a:solidFill>
                <a:latin typeface="+mn-lt"/>
                <a:ea typeface="+mn-ea"/>
                <a:cs typeface="+mn-cs"/>
              </a:rPr>
              <a:t>(fifth row, first option from the left).</a:t>
            </a:r>
            <a:endParaRPr lang="en-US" sz="1200" b="0" dirty="0" smtClean="0"/>
          </a:p>
          <a:p>
            <a:endParaRPr lang="en-US" sz="1400" dirty="0" smtClean="0"/>
          </a:p>
        </p:txBody>
      </p:sp>
      <p:sp>
        <p:nvSpPr>
          <p:cNvPr id="5" name="Slide Image Placeholder 4"/>
          <p:cNvSpPr>
            <a:spLocks noGrp="1" noRot="1" noChangeAspect="1"/>
          </p:cNvSpPr>
          <p:nvPr>
            <p:ph type="sldImg"/>
          </p:nvPr>
        </p:nvSpPr>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sz="1400" b="1" dirty="0" smtClean="0"/>
              <a:t>Animated SmartArt horizontal bullet list</a:t>
            </a:r>
          </a:p>
          <a:p>
            <a:r>
              <a:rPr lang="en-US" sz="1400" dirty="0" smtClean="0"/>
              <a:t>(Intermediate)</a:t>
            </a:r>
          </a:p>
          <a:p>
            <a:endParaRPr lang="en-US" sz="1400" dirty="0" smtClean="0"/>
          </a:p>
          <a:p>
            <a:endParaRPr lang="en-US" sz="1400" dirty="0" smtClean="0"/>
          </a:p>
          <a:p>
            <a:r>
              <a:rPr lang="en-US" sz="1200" dirty="0" smtClean="0"/>
              <a:t>To reproduce the SmartArt effects on this slide, do the following:</a:t>
            </a:r>
          </a:p>
          <a:p>
            <a:pPr marL="228600" indent="-228600">
              <a:buFont typeface="+mj-lt"/>
              <a:buAutoNum type="arabicPeriod"/>
            </a:pPr>
            <a:r>
              <a:rPr lang="en-US" sz="1200" b="0" dirty="0" smtClean="0"/>
              <a:t>On the </a:t>
            </a:r>
            <a:r>
              <a:rPr lang="en-US" sz="1200" b="1" dirty="0" smtClean="0"/>
              <a:t>Home</a:t>
            </a:r>
            <a:r>
              <a:rPr lang="en-US" sz="1200" b="0" dirty="0" smtClean="0"/>
              <a:t> tab, in the </a:t>
            </a:r>
            <a:r>
              <a:rPr lang="en-US" sz="1200" b="1" dirty="0" smtClean="0"/>
              <a:t>Slides</a:t>
            </a:r>
            <a:r>
              <a:rPr lang="en-US" sz="1200" b="0" dirty="0" smtClean="0"/>
              <a:t> group, click </a:t>
            </a:r>
            <a:r>
              <a:rPr lang="en-US" sz="1200" b="1" dirty="0" smtClean="0"/>
              <a:t>Layout</a:t>
            </a:r>
            <a:r>
              <a:rPr lang="en-US" sz="1200" b="0" dirty="0" smtClean="0"/>
              <a:t>, and then click</a:t>
            </a:r>
            <a:r>
              <a:rPr lang="en-US" sz="1200" b="0" baseline="0" dirty="0" smtClean="0"/>
              <a:t> </a:t>
            </a:r>
            <a:r>
              <a:rPr lang="en-US" sz="1200" b="1" baseline="0" dirty="0" smtClean="0"/>
              <a:t>Blank</a:t>
            </a:r>
            <a:r>
              <a:rPr lang="en-US" sz="1200" b="0" baseline="0" dirty="0" smtClean="0"/>
              <a:t>. </a:t>
            </a:r>
          </a:p>
          <a:p>
            <a:pPr marL="228600" indent="-228600">
              <a:buFont typeface="+mj-lt"/>
              <a:buAutoNum type="arabicPeriod"/>
            </a:pPr>
            <a:r>
              <a:rPr lang="en-US" sz="1200" b="0" dirty="0" smtClean="0"/>
              <a:t>On the </a:t>
            </a:r>
            <a:r>
              <a:rPr lang="en-US" sz="1200" b="1" dirty="0" smtClean="0"/>
              <a:t>Insert tab</a:t>
            </a:r>
            <a:r>
              <a:rPr lang="en-US" sz="1200" b="0" dirty="0" smtClean="0"/>
              <a:t>, in the </a:t>
            </a:r>
            <a:r>
              <a:rPr lang="en-US" sz="1200" b="1" dirty="0" smtClean="0"/>
              <a:t>Illustrations</a:t>
            </a:r>
            <a:r>
              <a:rPr lang="en-US" sz="1200" dirty="0" smtClean="0"/>
              <a:t> group, click </a:t>
            </a:r>
            <a:r>
              <a:rPr lang="en-US" sz="1200" b="1" dirty="0" smtClean="0"/>
              <a:t>SmartArt</a:t>
            </a:r>
            <a:r>
              <a:rPr lang="en-US" sz="1200" b="0" dirty="0" smtClean="0"/>
              <a:t>. </a:t>
            </a:r>
            <a:r>
              <a:rPr lang="en-US" sz="1200" b="0" baseline="0" dirty="0" smtClean="0"/>
              <a:t>In the </a:t>
            </a:r>
            <a:r>
              <a:rPr lang="en-US" sz="1200" b="1" baseline="0" dirty="0" smtClean="0"/>
              <a:t>Choose a SmartArt Graphic</a:t>
            </a:r>
            <a:r>
              <a:rPr lang="en-US" sz="1200" b="0" baseline="0" dirty="0" smtClean="0"/>
              <a:t> dialog box, in the left pane, click </a:t>
            </a:r>
            <a:r>
              <a:rPr lang="en-US" sz="1200" b="1" baseline="0" dirty="0" smtClean="0"/>
              <a:t>List</a:t>
            </a:r>
            <a:r>
              <a:rPr lang="en-US" sz="1200" b="0" baseline="0" dirty="0" smtClean="0"/>
              <a:t>. In the </a:t>
            </a:r>
            <a:r>
              <a:rPr lang="en-US" sz="1200" b="1" baseline="0" dirty="0" smtClean="0"/>
              <a:t>List</a:t>
            </a:r>
            <a:r>
              <a:rPr lang="en-US" sz="1200" b="0" baseline="0" dirty="0" smtClean="0"/>
              <a:t> pane, click </a:t>
            </a:r>
            <a:r>
              <a:rPr lang="en-US" sz="1200" b="1" baseline="0" dirty="0" smtClean="0"/>
              <a:t>Horizontal Bullet List</a:t>
            </a:r>
            <a:r>
              <a:rPr lang="en-US" sz="1200" baseline="0" dirty="0" smtClean="0"/>
              <a:t>, and then click </a:t>
            </a:r>
            <a:r>
              <a:rPr lang="en-US" sz="1200" b="1" baseline="0" dirty="0" smtClean="0"/>
              <a:t>OK</a:t>
            </a:r>
            <a:r>
              <a:rPr lang="en-US" sz="1200" baseline="0" dirty="0" smtClean="0"/>
              <a:t> to insert the graphic into the slide.</a:t>
            </a:r>
            <a:endParaRPr lang="en-US" sz="1200" b="0" dirty="0" smtClean="0"/>
          </a:p>
          <a:p>
            <a:pPr marL="228600" indent="-228600">
              <a:buFont typeface="+mj-lt"/>
              <a:buAutoNum type="arabicPeriod"/>
            </a:pPr>
            <a:r>
              <a:rPr lang="en-US" sz="1200" b="0" baseline="0" dirty="0" smtClean="0"/>
              <a:t>On the slide, in the graphic, select the third “topic” rectangle from the left. Under </a:t>
            </a:r>
            <a:r>
              <a:rPr lang="en-US" sz="1200" b="1" baseline="0" dirty="0" smtClean="0"/>
              <a:t>SmartArt</a:t>
            </a:r>
            <a:r>
              <a:rPr lang="en-US" sz="1200" b="0" baseline="0" dirty="0" smtClean="0"/>
              <a:t> </a:t>
            </a:r>
            <a:r>
              <a:rPr lang="en-US" sz="1200" b="1" baseline="0" dirty="0" smtClean="0"/>
              <a:t>Tools</a:t>
            </a:r>
            <a:r>
              <a:rPr lang="en-US" sz="1200" b="0" baseline="0" dirty="0" smtClean="0"/>
              <a:t>, on the </a:t>
            </a:r>
            <a:r>
              <a:rPr lang="en-US" sz="1200" b="1" baseline="0" dirty="0" smtClean="0"/>
              <a:t>Design</a:t>
            </a:r>
            <a:r>
              <a:rPr lang="en-US" sz="1200" b="0" baseline="0" dirty="0" smtClean="0"/>
              <a:t> tab, in the </a:t>
            </a:r>
            <a:r>
              <a:rPr lang="en-US" sz="1200" b="1" baseline="0" dirty="0" smtClean="0"/>
              <a:t>Create</a:t>
            </a:r>
            <a:r>
              <a:rPr lang="en-US" sz="1200" b="0" baseline="0" dirty="0" smtClean="0"/>
              <a:t> </a:t>
            </a:r>
            <a:r>
              <a:rPr lang="en-US" sz="1200" b="1" baseline="0" dirty="0" smtClean="0"/>
              <a:t>Graphic</a:t>
            </a:r>
            <a:r>
              <a:rPr lang="en-US" sz="1200" b="0" baseline="0" dirty="0" smtClean="0"/>
              <a:t> group, click the arrow next to </a:t>
            </a:r>
            <a:r>
              <a:rPr lang="en-US" sz="1200" b="1" baseline="0" dirty="0" smtClean="0"/>
              <a:t>Add</a:t>
            </a:r>
            <a:r>
              <a:rPr lang="en-US" sz="1200" b="0" baseline="0" dirty="0" smtClean="0"/>
              <a:t> </a:t>
            </a:r>
            <a:r>
              <a:rPr lang="en-US" sz="1200" b="1" baseline="0" dirty="0" smtClean="0"/>
              <a:t>Shape</a:t>
            </a:r>
            <a:r>
              <a:rPr lang="en-US" sz="1200" b="0" baseline="0" dirty="0" smtClean="0"/>
              <a:t>, and then click </a:t>
            </a:r>
            <a:r>
              <a:rPr lang="en-US" sz="1200" b="1" baseline="0" dirty="0" smtClean="0"/>
              <a:t>Add</a:t>
            </a:r>
            <a:r>
              <a:rPr lang="en-US" sz="1200" b="0" baseline="0" dirty="0" smtClean="0"/>
              <a:t> </a:t>
            </a:r>
            <a:r>
              <a:rPr lang="en-US" sz="1200" b="1" baseline="0" dirty="0" smtClean="0"/>
              <a:t>Shape</a:t>
            </a:r>
            <a:r>
              <a:rPr lang="en-US" sz="1200" b="0" baseline="0" dirty="0" smtClean="0"/>
              <a:t> </a:t>
            </a:r>
            <a:r>
              <a:rPr lang="en-US" sz="1200" b="1" baseline="0" dirty="0" smtClean="0"/>
              <a:t>After</a:t>
            </a:r>
            <a:r>
              <a:rPr lang="en-US" sz="1200" b="0" baseline="0" dirty="0" smtClean="0"/>
              <a:t>.</a:t>
            </a:r>
          </a:p>
          <a:p>
            <a:pPr marL="228600" indent="-228600">
              <a:buFont typeface="+mj-lt"/>
              <a:buAutoNum type="arabicPeriod"/>
            </a:pPr>
            <a:r>
              <a:rPr lang="en-US" sz="1200" dirty="0" smtClean="0"/>
              <a:t>Select</a:t>
            </a:r>
            <a:r>
              <a:rPr lang="en-US" sz="1200" baseline="0" dirty="0" smtClean="0"/>
              <a:t> the graphic, and then click one of the arrows on the left border. In the </a:t>
            </a:r>
            <a:r>
              <a:rPr lang="en-US" sz="1200" b="1" baseline="0" dirty="0" smtClean="0"/>
              <a:t>Type your text here </a:t>
            </a:r>
            <a:r>
              <a:rPr lang="en-US" sz="1200" baseline="0" dirty="0" smtClean="0"/>
              <a:t>dialog box, enter text for the topic headings and bullet points. (</a:t>
            </a:r>
            <a:r>
              <a:rPr lang="en-US" sz="1200" b="0" baseline="0" dirty="0" smtClean="0"/>
              <a:t>Note: To create a bulleted list below the new, fourth “topic” rectangle, select the topic heading text box in the </a:t>
            </a:r>
            <a:r>
              <a:rPr lang="en-US" sz="1200" b="1" baseline="0" dirty="0" smtClean="0"/>
              <a:t>Type your text here </a:t>
            </a:r>
            <a:r>
              <a:rPr lang="en-US" sz="1200" b="0" baseline="0" dirty="0" smtClean="0"/>
              <a:t>dialog box, and then under </a:t>
            </a:r>
            <a:r>
              <a:rPr lang="en-US" sz="1200" b="1" baseline="0" dirty="0" smtClean="0"/>
              <a:t>SmartArt</a:t>
            </a:r>
            <a:r>
              <a:rPr lang="en-US" sz="1200" b="0" baseline="0" dirty="0" smtClean="0"/>
              <a:t> </a:t>
            </a:r>
            <a:r>
              <a:rPr lang="en-US" sz="1200" b="1" baseline="0" dirty="0" smtClean="0"/>
              <a:t>Tools</a:t>
            </a:r>
            <a:r>
              <a:rPr lang="en-US" sz="1200" b="0" baseline="0" dirty="0" smtClean="0"/>
              <a:t>, on the </a:t>
            </a:r>
            <a:r>
              <a:rPr lang="en-US" sz="1200" b="1" baseline="0" dirty="0" smtClean="0"/>
              <a:t>Design</a:t>
            </a:r>
            <a:r>
              <a:rPr lang="en-US" sz="1200" b="0" baseline="0" dirty="0" smtClean="0"/>
              <a:t> tab, in the </a:t>
            </a:r>
            <a:r>
              <a:rPr lang="en-US" sz="1200" b="1" baseline="0" dirty="0" smtClean="0"/>
              <a:t>Create</a:t>
            </a:r>
            <a:r>
              <a:rPr lang="en-US" sz="1200" b="0" baseline="0" dirty="0" smtClean="0"/>
              <a:t> </a:t>
            </a:r>
            <a:r>
              <a:rPr lang="en-US" sz="1200" b="1" baseline="0" dirty="0" smtClean="0"/>
              <a:t>Graphic</a:t>
            </a:r>
            <a:r>
              <a:rPr lang="en-US" sz="1200" b="0" baseline="0" dirty="0" smtClean="0"/>
              <a:t> group, click </a:t>
            </a:r>
            <a:r>
              <a:rPr lang="en-US" sz="1200" b="1" baseline="0" dirty="0" smtClean="0"/>
              <a:t>Add</a:t>
            </a:r>
            <a:r>
              <a:rPr lang="en-US" sz="1200" b="0" baseline="0" dirty="0" smtClean="0"/>
              <a:t> </a:t>
            </a:r>
            <a:r>
              <a:rPr lang="en-US" sz="1200" b="1" baseline="0" dirty="0" smtClean="0"/>
              <a:t>Bullet</a:t>
            </a:r>
            <a:r>
              <a:rPr lang="en-US" sz="1200" b="0" baseline="0" dirty="0" smtClean="0"/>
              <a:t>. Enter text into the new bullet text box. Repeat the process to add a second bullet.)</a:t>
            </a:r>
          </a:p>
          <a:p>
            <a:pPr marL="228600" indent="-228600">
              <a:buFont typeface="+mj-lt"/>
              <a:buAutoNum type="arabicPeriod"/>
            </a:pPr>
            <a:r>
              <a:rPr lang="en-US" sz="1200" b="0" baseline="0" dirty="0" smtClean="0"/>
              <a:t>Select the graphic. Under </a:t>
            </a:r>
            <a:r>
              <a:rPr lang="en-US" sz="1200" b="1" baseline="0" dirty="0" smtClean="0"/>
              <a:t>SmartArt Tools</a:t>
            </a:r>
            <a:r>
              <a:rPr lang="en-US" sz="1200" b="0" baseline="0" dirty="0" smtClean="0"/>
              <a:t>, on the </a:t>
            </a:r>
            <a:r>
              <a:rPr lang="en-US" sz="1200" b="1" baseline="0" dirty="0" smtClean="0"/>
              <a:t>Format</a:t>
            </a:r>
            <a:r>
              <a:rPr lang="en-US" sz="1200" b="0" baseline="0" dirty="0" smtClean="0"/>
              <a:t> tab, click </a:t>
            </a:r>
            <a:r>
              <a:rPr lang="en-US" sz="1200" b="1" baseline="0" dirty="0" smtClean="0"/>
              <a:t>Size</a:t>
            </a:r>
            <a:r>
              <a:rPr lang="en-US" sz="1200" b="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Height</a:t>
            </a:r>
            <a:r>
              <a:rPr lang="en-US" sz="1200" b="0" baseline="0" dirty="0" smtClean="0"/>
              <a:t> box, enter </a:t>
            </a:r>
            <a:r>
              <a:rPr lang="en-US" sz="1200" b="1" baseline="0" dirty="0" smtClean="0"/>
              <a:t>4.44”</a:t>
            </a:r>
            <a:r>
              <a:rPr lang="en-US" sz="1200" b="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Width</a:t>
            </a:r>
            <a:r>
              <a:rPr lang="en-US" sz="1200" b="0" baseline="0" dirty="0" smtClean="0"/>
              <a:t> box, enter </a:t>
            </a:r>
            <a:r>
              <a:rPr lang="en-US" sz="1200" b="1" baseline="0" dirty="0" smtClean="0"/>
              <a:t>9.47”</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6"/>
              <a:tabLst/>
              <a:defRPr/>
            </a:pPr>
            <a:r>
              <a:rPr lang="en-US" sz="1200" b="0" baseline="0" dirty="0" smtClean="0"/>
              <a:t>Under </a:t>
            </a:r>
            <a:r>
              <a:rPr lang="en-US" sz="1200" b="1" baseline="0" dirty="0" smtClean="0"/>
              <a:t>SmartArt Tools</a:t>
            </a:r>
            <a:r>
              <a:rPr lang="en-US" sz="1200" b="0" baseline="0" dirty="0" smtClean="0"/>
              <a:t>, on the </a:t>
            </a:r>
            <a:r>
              <a:rPr lang="en-US" sz="1200" b="1" baseline="0" dirty="0" smtClean="0"/>
              <a:t>Format</a:t>
            </a:r>
            <a:r>
              <a:rPr lang="en-US" sz="1200" b="0" baseline="0" dirty="0" smtClean="0"/>
              <a:t> tab, click </a:t>
            </a:r>
            <a:r>
              <a:rPr lang="en-US" sz="1200" b="1" baseline="0" dirty="0" smtClean="0"/>
              <a:t>Arrange</a:t>
            </a:r>
            <a:r>
              <a:rPr lang="en-US" sz="1200" b="0" baseline="0" dirty="0" smtClean="0"/>
              <a:t>, click </a:t>
            </a:r>
            <a:r>
              <a:rPr lang="en-US" sz="1200" b="1" baseline="0" dirty="0" smtClean="0"/>
              <a:t>Align</a:t>
            </a:r>
            <a:r>
              <a:rPr lang="en-US" sz="1200" b="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Click </a:t>
            </a:r>
            <a:r>
              <a:rPr lang="en-US" sz="1200" b="1" baseline="0" dirty="0" smtClean="0"/>
              <a:t>Align to Slide</a:t>
            </a:r>
            <a:r>
              <a:rPr lang="en-US" sz="1200" b="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Click </a:t>
            </a:r>
            <a:r>
              <a:rPr lang="en-US" sz="1200" b="1" baseline="0" dirty="0" smtClean="0"/>
              <a:t>Align Middle</a:t>
            </a:r>
            <a:r>
              <a:rPr lang="en-US" sz="1200" b="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Click </a:t>
            </a:r>
            <a:r>
              <a:rPr lang="en-US" sz="1200" b="1" baseline="0" dirty="0" smtClean="0"/>
              <a:t>Align Center</a:t>
            </a:r>
            <a:r>
              <a:rPr lang="en-US" sz="1200" b="0" baseline="0" dirty="0" smtClean="0"/>
              <a:t>. </a:t>
            </a:r>
          </a:p>
          <a:p>
            <a:pPr marL="228600" indent="-228600">
              <a:buFont typeface="+mj-lt"/>
              <a:buAutoNum type="arabicPeriod" startAt="7"/>
            </a:pPr>
            <a:r>
              <a:rPr lang="en-US" sz="1200" dirty="0" smtClean="0"/>
              <a:t>On the slide, select</a:t>
            </a:r>
            <a:r>
              <a:rPr lang="en-US" sz="1200" baseline="0" dirty="0" smtClean="0"/>
              <a:t> the graphic. On the </a:t>
            </a:r>
            <a:r>
              <a:rPr lang="en-US" sz="1200" b="1" baseline="0" dirty="0" smtClean="0"/>
              <a:t>Design</a:t>
            </a:r>
            <a:r>
              <a:rPr lang="en-US" sz="1200" baseline="0" dirty="0" smtClean="0"/>
              <a:t> tab, in the </a:t>
            </a:r>
            <a:r>
              <a:rPr lang="en-US" sz="1200" b="1" baseline="0" dirty="0" smtClean="0"/>
              <a:t>Themes</a:t>
            </a:r>
            <a:r>
              <a:rPr lang="en-US" sz="1200" baseline="0" dirty="0" smtClean="0"/>
              <a:t> group, click </a:t>
            </a:r>
            <a:r>
              <a:rPr lang="en-US" sz="1200" b="1" baseline="0" dirty="0" smtClean="0"/>
              <a:t>Colors</a:t>
            </a:r>
            <a:r>
              <a:rPr lang="en-US" sz="1200" b="0" baseline="0" dirty="0" smtClean="0"/>
              <a:t>,</a:t>
            </a:r>
            <a:r>
              <a:rPr lang="en-US" sz="1200" b="1" baseline="0" dirty="0" smtClean="0"/>
              <a:t> </a:t>
            </a:r>
            <a:r>
              <a:rPr lang="en-US" sz="1200" b="0" baseline="0" dirty="0" smtClean="0"/>
              <a:t>and then under </a:t>
            </a:r>
            <a:r>
              <a:rPr lang="en-US" sz="1200" b="1" baseline="0" dirty="0" smtClean="0"/>
              <a:t>Built-in</a:t>
            </a:r>
            <a:r>
              <a:rPr lang="en-US" sz="1200" b="0" baseline="0" dirty="0" smtClean="0"/>
              <a:t> click </a:t>
            </a:r>
            <a:r>
              <a:rPr lang="en-US" sz="1200" b="1" baseline="0" dirty="0" smtClean="0"/>
              <a:t>Technic</a:t>
            </a:r>
            <a:r>
              <a:rPr lang="en-US" sz="1200" b="0" baseline="0" dirty="0" smtClean="0"/>
              <a:t>.</a:t>
            </a:r>
            <a:r>
              <a:rPr lang="en-US" sz="1200" b="1" baseline="0" dirty="0" smtClean="0"/>
              <a:t> </a:t>
            </a:r>
            <a:r>
              <a:rPr lang="en-US" sz="1200" b="0" baseline="0" dirty="0" smtClean="0"/>
              <a:t>(</a:t>
            </a:r>
            <a:r>
              <a:rPr lang="en-US" dirty="0" smtClean="0"/>
              <a:t>Note: if this action is taken in a PowerPoint presentation containing more than one slide, the color scheme will be applied to all of the slides.)</a:t>
            </a:r>
            <a:endParaRPr lang="en-US" sz="1200" kern="1200" baseline="0" dirty="0" smtClean="0">
              <a:solidFill>
                <a:schemeClr val="tx1"/>
              </a:solidFill>
              <a:latin typeface="+mn-lt"/>
              <a:ea typeface="+mn-ea"/>
              <a:cs typeface="+mn-cs"/>
            </a:endParaRPr>
          </a:p>
          <a:p>
            <a:pPr marL="228600" indent="-228600">
              <a:buFont typeface="+mj-lt"/>
              <a:buAutoNum type="arabicPeriod" startAt="7"/>
            </a:pPr>
            <a:r>
              <a:rPr lang="en-US" sz="1200" b="0" baseline="0" dirty="0" smtClean="0"/>
              <a:t>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Design</a:t>
            </a:r>
            <a:r>
              <a:rPr lang="en-US" sz="1200" baseline="0" dirty="0" smtClean="0"/>
              <a:t> tab, in the </a:t>
            </a:r>
            <a:r>
              <a:rPr lang="en-US" sz="1200" b="1" baseline="0" dirty="0" smtClean="0"/>
              <a:t>SmartArt</a:t>
            </a:r>
            <a:r>
              <a:rPr lang="en-US" sz="1200" baseline="0" dirty="0" smtClean="0"/>
              <a:t> </a:t>
            </a:r>
            <a:r>
              <a:rPr lang="en-US" sz="1200" b="1" baseline="0" dirty="0" smtClean="0"/>
              <a:t>Styles</a:t>
            </a:r>
            <a:r>
              <a:rPr lang="en-US" sz="1200" baseline="0" dirty="0" smtClean="0"/>
              <a:t> group, do the following:</a:t>
            </a:r>
          </a:p>
          <a:p>
            <a:pPr marL="685800" lvl="1" indent="-228600">
              <a:buFont typeface="Arial" pitchFamily="34" charset="0"/>
              <a:buChar char="•"/>
            </a:pPr>
            <a:r>
              <a:rPr lang="en-US" sz="1200" baseline="0" dirty="0" smtClean="0"/>
              <a:t>Click </a:t>
            </a:r>
            <a:r>
              <a:rPr lang="en-US" sz="1200" b="1" baseline="0" dirty="0" smtClean="0"/>
              <a:t>Change</a:t>
            </a:r>
            <a:r>
              <a:rPr lang="en-US" sz="1200" baseline="0" dirty="0" smtClean="0"/>
              <a:t> </a:t>
            </a:r>
            <a:r>
              <a:rPr lang="en-US" sz="1200" b="1" baseline="0" dirty="0" smtClean="0"/>
              <a:t>Colors</a:t>
            </a:r>
            <a:r>
              <a:rPr lang="en-US" sz="1200" b="0" baseline="0" dirty="0" smtClean="0"/>
              <a:t> and then under </a:t>
            </a:r>
            <a:r>
              <a:rPr lang="en-US" sz="1200" b="1" baseline="0" dirty="0" smtClean="0"/>
              <a:t>Colorful</a:t>
            </a:r>
            <a:r>
              <a:rPr lang="en-US" sz="1200" b="0" baseline="0" dirty="0" smtClean="0"/>
              <a:t> click </a:t>
            </a:r>
            <a:r>
              <a:rPr lang="en-US" sz="1200" b="1" baseline="0" dirty="0" smtClean="0"/>
              <a:t>Colorful Range – Accent Colors 5 to 6 </a:t>
            </a:r>
            <a:r>
              <a:rPr lang="en-US" sz="1200" b="0" baseline="0" dirty="0" smtClean="0"/>
              <a:t>(fifth option from the left).</a:t>
            </a:r>
          </a:p>
          <a:p>
            <a:pPr marL="685800" lvl="1" indent="-228600">
              <a:buFont typeface="Arial" pitchFamily="34" charset="0"/>
              <a:buChar char="•"/>
            </a:pPr>
            <a:r>
              <a:rPr lang="en-US" sz="1200" baseline="0" dirty="0" smtClean="0"/>
              <a:t>Click </a:t>
            </a:r>
            <a:r>
              <a:rPr lang="en-US" sz="1200" b="1" baseline="0" dirty="0" smtClean="0"/>
              <a:t>More</a:t>
            </a:r>
            <a:r>
              <a:rPr lang="en-US" sz="1200" b="0" baseline="0" dirty="0" smtClean="0"/>
              <a:t>, and then under </a:t>
            </a:r>
            <a:r>
              <a:rPr lang="en-US" sz="1200" b="1" baseline="0" dirty="0" smtClean="0"/>
              <a:t>Best Match for Document</a:t>
            </a:r>
            <a:r>
              <a:rPr lang="en-US" sz="1200" b="0" baseline="0" dirty="0" smtClean="0"/>
              <a:t> click </a:t>
            </a:r>
            <a:r>
              <a:rPr lang="en-US" sz="1200" b="1" baseline="0" dirty="0" smtClean="0"/>
              <a:t>Intense Effect </a:t>
            </a:r>
            <a:r>
              <a:rPr lang="en-US" sz="1200" b="0" baseline="0" dirty="0" smtClean="0"/>
              <a:t>(fifth option from the left).</a:t>
            </a:r>
          </a:p>
          <a:p>
            <a:pPr marL="228600" indent="-228600">
              <a:buFont typeface="+mj-lt"/>
              <a:buAutoNum type="arabicPeriod" startAt="7"/>
            </a:pPr>
            <a:r>
              <a:rPr lang="en-US" sz="1200" baseline="0" dirty="0" smtClean="0"/>
              <a:t>Press and hold SHIFT, and then select all four “topic” rectangles. </a:t>
            </a:r>
          </a:p>
          <a:p>
            <a:pPr marL="228600" indent="-228600">
              <a:buFont typeface="+mj-lt"/>
              <a:buAutoNum type="arabicPeriod" startAt="7"/>
            </a:pPr>
            <a:r>
              <a:rPr lang="en-US" sz="1200" b="0" baseline="0" dirty="0" smtClean="0"/>
              <a:t>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Shapes </a:t>
            </a:r>
            <a:r>
              <a:rPr lang="en-US" sz="1200" baseline="0" dirty="0" smtClean="0"/>
              <a:t>group, click </a:t>
            </a:r>
            <a:r>
              <a:rPr lang="en-US" sz="1200" b="1" baseline="0" dirty="0" smtClean="0"/>
              <a:t>Change</a:t>
            </a:r>
            <a:r>
              <a:rPr lang="en-US" sz="1200" baseline="0" dirty="0" smtClean="0"/>
              <a:t> </a:t>
            </a:r>
            <a:r>
              <a:rPr lang="en-US" sz="1200" b="1" baseline="0" dirty="0" smtClean="0"/>
              <a:t>Shape</a:t>
            </a:r>
            <a:r>
              <a:rPr lang="en-US" sz="1200" b="0" baseline="0" dirty="0" smtClean="0"/>
              <a:t>, and then under </a:t>
            </a:r>
            <a:r>
              <a:rPr lang="en-US" sz="1200" b="1" baseline="0" dirty="0" smtClean="0"/>
              <a:t>Rectangles</a:t>
            </a:r>
            <a:r>
              <a:rPr lang="en-US" sz="1200" b="0" baseline="0" dirty="0" smtClean="0"/>
              <a:t> click </a:t>
            </a:r>
            <a:r>
              <a:rPr lang="en-US" sz="1200" b="1" baseline="0" dirty="0" smtClean="0"/>
              <a:t>Round Single Corner Rectangle </a:t>
            </a:r>
            <a:r>
              <a:rPr lang="en-US" sz="1200" b="0" baseline="0" dirty="0" smtClean="0"/>
              <a:t>(seventh option from the left).</a:t>
            </a:r>
          </a:p>
          <a:p>
            <a:pPr marL="228600" indent="-228600">
              <a:buFont typeface="+mj-lt"/>
              <a:buAutoNum type="arabicPeriod" startAt="7"/>
            </a:pPr>
            <a:r>
              <a:rPr lang="en-US" sz="1200" b="0" baseline="0" dirty="0" smtClean="0"/>
              <a:t>On the </a:t>
            </a:r>
            <a:r>
              <a:rPr lang="en-US" sz="1200" b="1" baseline="0" dirty="0" smtClean="0"/>
              <a:t>Home</a:t>
            </a:r>
            <a:r>
              <a:rPr lang="en-US" sz="1200" b="0" baseline="0" dirty="0" smtClean="0"/>
              <a:t> tab, in the </a:t>
            </a:r>
            <a:r>
              <a:rPr lang="en-US" sz="1200" b="1" baseline="0" dirty="0" smtClean="0"/>
              <a:t>Font </a:t>
            </a:r>
            <a:r>
              <a:rPr lang="en-US" sz="1200" b="0" baseline="0" dirty="0" smtClean="0"/>
              <a:t>group, select </a:t>
            </a:r>
            <a:r>
              <a:rPr lang="en-US" sz="1200" b="1" baseline="0" dirty="0" smtClean="0"/>
              <a:t>Gill Sans MT Condensed </a:t>
            </a:r>
            <a:r>
              <a:rPr lang="en-US" sz="1200" b="0" baseline="0" dirty="0" smtClean="0"/>
              <a:t>from the </a:t>
            </a:r>
            <a:r>
              <a:rPr lang="en-US" sz="1200" b="1" baseline="0" dirty="0" smtClean="0"/>
              <a:t>Font</a:t>
            </a:r>
            <a:r>
              <a:rPr lang="en-US" sz="1200" b="0" baseline="0" dirty="0" smtClean="0"/>
              <a:t> list.</a:t>
            </a:r>
          </a:p>
          <a:p>
            <a:pPr marL="228600" indent="-228600">
              <a:buFont typeface="+mj-lt"/>
              <a:buAutoNum type="arabicPeriod" startAt="7"/>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Paragraph</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Align Text Left</a:t>
            </a:r>
            <a:r>
              <a:rPr lang="en-US" sz="1200" kern="1200" dirty="0" smtClean="0">
                <a:solidFill>
                  <a:schemeClr val="tx1"/>
                </a:solidFill>
                <a:latin typeface="+mn-lt"/>
                <a:ea typeface="+mn-ea"/>
                <a:cs typeface="+mn-cs"/>
              </a:rPr>
              <a:t>. </a:t>
            </a:r>
          </a:p>
          <a:p>
            <a:pPr marL="228600" indent="-228600">
              <a:buFont typeface="+mj-lt"/>
              <a:buAutoNum type="arabicPeriod" startAt="7"/>
            </a:pPr>
            <a:r>
              <a:rPr lang="en-US" sz="1200" b="0" baseline="0" dirty="0" smtClean="0"/>
              <a:t>On the </a:t>
            </a:r>
            <a:r>
              <a:rPr lang="en-US" sz="1200" b="1" baseline="0" dirty="0" smtClean="0"/>
              <a:t>Home</a:t>
            </a:r>
            <a:r>
              <a:rPr lang="en-US" sz="1200" b="0" baseline="0" dirty="0" smtClean="0"/>
              <a:t> tab, in the bottom right corner of the </a:t>
            </a:r>
            <a:r>
              <a:rPr lang="en-US" sz="1200" b="1" baseline="0" dirty="0" smtClean="0"/>
              <a:t>Drawing </a:t>
            </a:r>
            <a:r>
              <a:rPr lang="en-US" sz="1200" b="0" baseline="0" dirty="0" smtClean="0"/>
              <a:t>group, click the </a:t>
            </a:r>
            <a:r>
              <a:rPr lang="en-US" sz="1200" b="1" baseline="0" dirty="0" smtClean="0"/>
              <a:t>Format Shape </a:t>
            </a:r>
            <a:r>
              <a:rPr lang="en-US" sz="1200" b="0" baseline="0" dirty="0" smtClean="0"/>
              <a:t>dialog box launcher. In the </a:t>
            </a:r>
            <a:r>
              <a:rPr lang="en-US" sz="1200" b="1" baseline="0" dirty="0" smtClean="0"/>
              <a:t>Format Shape </a:t>
            </a:r>
            <a:r>
              <a:rPr lang="en-US" sz="1200" b="0" baseline="0" dirty="0" smtClean="0"/>
              <a:t>dialog box, in the left pane, click </a:t>
            </a:r>
            <a:r>
              <a:rPr lang="en-US" sz="1200" b="1" baseline="0" dirty="0" smtClean="0"/>
              <a:t>Text Box</a:t>
            </a:r>
            <a:r>
              <a:rPr lang="en-US" sz="1200" b="0" baseline="0" dirty="0" smtClean="0"/>
              <a:t>. In the </a:t>
            </a:r>
            <a:r>
              <a:rPr lang="en-US" sz="1200" b="1" baseline="0" dirty="0" smtClean="0"/>
              <a:t>Text Box </a:t>
            </a:r>
            <a:r>
              <a:rPr lang="en-US" sz="1200" b="0" baseline="0" dirty="0" smtClean="0"/>
              <a:t>pane, under </a:t>
            </a:r>
            <a:r>
              <a:rPr lang="en-US" sz="1200" b="1" baseline="0" dirty="0" smtClean="0"/>
              <a:t>Text layout</a:t>
            </a:r>
            <a:r>
              <a:rPr lang="en-US" sz="1200" b="0" baseline="0" dirty="0" smtClean="0"/>
              <a:t>, in the </a:t>
            </a:r>
            <a:r>
              <a:rPr lang="en-US" sz="1200" b="1" baseline="0" dirty="0" smtClean="0"/>
              <a:t>Vertical alignment </a:t>
            </a:r>
            <a:r>
              <a:rPr lang="en-US" sz="1200" b="0" baseline="0" dirty="0" smtClean="0"/>
              <a:t>list, select </a:t>
            </a:r>
            <a:r>
              <a:rPr lang="en-US" sz="1200" b="1" baseline="0" dirty="0" smtClean="0"/>
              <a:t>Bottom</a:t>
            </a:r>
            <a:r>
              <a:rPr lang="en-US" sz="1200" b="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7"/>
              <a:tabLst/>
              <a:defRPr/>
            </a:pPr>
            <a:r>
              <a:rPr lang="en-US" sz="1200" baseline="0" dirty="0" smtClean="0"/>
              <a:t>Press and hold SHIFT, and then select all four bulleted-list rectangles. </a:t>
            </a:r>
            <a:r>
              <a:rPr lang="en-US" sz="1200" b="0" baseline="0" dirty="0" smtClean="0"/>
              <a:t>On the </a:t>
            </a:r>
            <a:r>
              <a:rPr lang="en-US" sz="1200" b="1" baseline="0" dirty="0" smtClean="0"/>
              <a:t>Home</a:t>
            </a:r>
            <a:r>
              <a:rPr lang="en-US" sz="1200" b="0" baseline="0" dirty="0" smtClean="0"/>
              <a:t> tab, in the </a:t>
            </a:r>
            <a:r>
              <a:rPr lang="en-US" sz="1200" b="1" baseline="0" dirty="0" smtClean="0"/>
              <a:t>Font </a:t>
            </a:r>
            <a:r>
              <a:rPr lang="en-US" sz="1200" b="0" baseline="0" dirty="0" smtClean="0"/>
              <a:t>group, select </a:t>
            </a:r>
            <a:r>
              <a:rPr lang="en-US" sz="1200" b="1" baseline="0" dirty="0" smtClean="0"/>
              <a:t>Gill Sans MT Condensed </a:t>
            </a:r>
            <a:r>
              <a:rPr lang="en-US" sz="1200" b="0" baseline="0" dirty="0" smtClean="0"/>
              <a:t>from the </a:t>
            </a:r>
            <a:r>
              <a:rPr lang="en-US" sz="1200" b="1" baseline="0" dirty="0" smtClean="0"/>
              <a:t>Font</a:t>
            </a:r>
            <a:r>
              <a:rPr lang="en-US" sz="1200" b="0" baseline="0" dirty="0" smtClean="0"/>
              <a:t> list, and then enter </a:t>
            </a:r>
            <a:r>
              <a:rPr lang="en-US" sz="1200" b="1" baseline="0" dirty="0" smtClean="0"/>
              <a:t>22 </a:t>
            </a:r>
            <a:r>
              <a:rPr lang="en-US" sz="1200" b="0" baseline="0" dirty="0" smtClean="0"/>
              <a:t>in the </a:t>
            </a:r>
            <a:r>
              <a:rPr lang="en-US" sz="1200" b="1" baseline="0" dirty="0" smtClean="0"/>
              <a:t>Font Size </a:t>
            </a:r>
            <a:r>
              <a:rPr lang="en-US" sz="1200" b="0" baseline="0" dirty="0" smtClean="0"/>
              <a:t>box.</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7"/>
              <a:tabLst/>
              <a:defRPr/>
            </a:pPr>
            <a:r>
              <a:rPr lang="en-US" sz="1200" b="0" baseline="0" dirty="0" smtClean="0"/>
              <a:t>On the </a:t>
            </a:r>
            <a:r>
              <a:rPr lang="en-US" sz="1200" b="1" baseline="0" dirty="0" smtClean="0"/>
              <a:t>Home</a:t>
            </a:r>
            <a:r>
              <a:rPr lang="en-US" sz="1200" b="0" baseline="0" dirty="0" smtClean="0"/>
              <a:t> tab, in the bottom right corner of the </a:t>
            </a:r>
            <a:r>
              <a:rPr lang="en-US" sz="1200" b="1" baseline="0" dirty="0" smtClean="0"/>
              <a:t>Drawing </a:t>
            </a:r>
            <a:r>
              <a:rPr lang="en-US" sz="1200" b="0" baseline="0" dirty="0" smtClean="0"/>
              <a:t>group, click the </a:t>
            </a:r>
            <a:r>
              <a:rPr lang="en-US" sz="1200" b="1" baseline="0" dirty="0" smtClean="0"/>
              <a:t>Format Shape </a:t>
            </a:r>
            <a:r>
              <a:rPr lang="en-US" sz="1200" b="0" baseline="0" dirty="0" smtClean="0"/>
              <a:t>dialog box launcher. In the </a:t>
            </a:r>
            <a:r>
              <a:rPr lang="en-US" sz="1200" b="1" baseline="0" dirty="0" smtClean="0"/>
              <a:t>Format Shape </a:t>
            </a:r>
            <a:r>
              <a:rPr lang="en-US" sz="1200" b="0" baseline="0" dirty="0" smtClean="0"/>
              <a:t>dialog box, in the left pane, click </a:t>
            </a:r>
            <a:r>
              <a:rPr lang="en-US" sz="1200" b="1" baseline="0" dirty="0" smtClean="0"/>
              <a:t>Text Box</a:t>
            </a:r>
            <a:r>
              <a:rPr lang="en-US" sz="1200" b="0" baseline="0" dirty="0" smtClean="0"/>
              <a:t>. In the </a:t>
            </a:r>
            <a:r>
              <a:rPr lang="en-US" sz="1200" b="1" baseline="0" dirty="0" smtClean="0"/>
              <a:t>Text Box </a:t>
            </a:r>
            <a:r>
              <a:rPr lang="en-US" sz="1200" b="0" baseline="0" dirty="0" smtClean="0"/>
              <a:t>pane, under </a:t>
            </a:r>
            <a:r>
              <a:rPr lang="en-US" sz="1200" b="1" baseline="0" dirty="0" smtClean="0"/>
              <a:t>Internal margin</a:t>
            </a:r>
            <a:r>
              <a:rPr lang="en-US" sz="1200" b="0" baseline="0" dirty="0" smtClean="0"/>
              <a:t>, do the following:</a:t>
            </a:r>
          </a:p>
          <a:p>
            <a:pPr marL="685800" lvl="1" indent="-228600">
              <a:buFont typeface="Arial" pitchFamily="34" charset="0"/>
              <a:buChar char="•"/>
            </a:pPr>
            <a:r>
              <a:rPr lang="en-US" sz="1200" b="0" baseline="0" dirty="0" smtClean="0"/>
              <a:t>In the </a:t>
            </a:r>
            <a:r>
              <a:rPr lang="en-US" sz="1200" b="1" baseline="0" dirty="0" smtClean="0"/>
              <a:t>Left</a:t>
            </a:r>
            <a:r>
              <a:rPr lang="en-US" sz="1200" b="0" baseline="0" dirty="0" smtClean="0"/>
              <a:t> box, enter </a:t>
            </a:r>
            <a:r>
              <a:rPr lang="en-US" sz="1200" b="1" baseline="0" dirty="0" smtClean="0"/>
              <a:t>0.1”</a:t>
            </a:r>
            <a:r>
              <a:rPr lang="en-US" sz="1200" b="0" baseline="0" dirty="0" smtClean="0"/>
              <a:t>.</a:t>
            </a:r>
          </a:p>
          <a:p>
            <a:pPr marL="685800" lvl="1" indent="-228600">
              <a:buFont typeface="Arial" pitchFamily="34" charset="0"/>
              <a:buChar char="•"/>
            </a:pPr>
            <a:r>
              <a:rPr lang="en-US" sz="1200" b="0" baseline="0" dirty="0" smtClean="0"/>
              <a:t>In the </a:t>
            </a:r>
            <a:r>
              <a:rPr lang="en-US" sz="1200" b="1" baseline="0" dirty="0" smtClean="0"/>
              <a:t>Top</a:t>
            </a:r>
            <a:r>
              <a:rPr lang="en-US" sz="1200" b="0" baseline="0" dirty="0" smtClean="0"/>
              <a:t> box, enter </a:t>
            </a:r>
            <a:r>
              <a:rPr lang="en-US" sz="1200" b="1" baseline="0" dirty="0" smtClean="0"/>
              <a:t>0.2”</a:t>
            </a:r>
            <a:r>
              <a:rPr lang="en-US" sz="1200" b="0" baseline="0" dirty="0" smtClean="0"/>
              <a:t>.</a:t>
            </a:r>
          </a:p>
          <a:p>
            <a:pPr marL="685800" lvl="1" indent="-228600">
              <a:buFont typeface="Arial" pitchFamily="34" charset="0"/>
              <a:buChar char="•"/>
            </a:pPr>
            <a:r>
              <a:rPr lang="en-US" sz="1200" b="0" baseline="0" dirty="0" smtClean="0"/>
              <a:t>In the </a:t>
            </a:r>
            <a:r>
              <a:rPr lang="en-US" sz="1200" b="1" baseline="0" dirty="0" smtClean="0"/>
              <a:t>Right</a:t>
            </a:r>
            <a:r>
              <a:rPr lang="en-US" sz="1200" b="0" baseline="0" dirty="0" smtClean="0"/>
              <a:t> box, enter </a:t>
            </a:r>
            <a:r>
              <a:rPr lang="en-US" sz="1200" b="1" baseline="0" dirty="0" smtClean="0"/>
              <a:t>0.1”</a:t>
            </a:r>
            <a:r>
              <a:rPr lang="en-US" sz="1200" b="0" baseline="0" dirty="0" smtClean="0"/>
              <a:t>.</a:t>
            </a:r>
          </a:p>
          <a:p>
            <a:pPr marL="685800" lvl="1" indent="-228600">
              <a:buFont typeface="Arial" pitchFamily="34" charset="0"/>
              <a:buChar char="•"/>
            </a:pPr>
            <a:r>
              <a:rPr lang="en-US" sz="1200" b="0" baseline="0" dirty="0" smtClean="0"/>
              <a:t>In the </a:t>
            </a:r>
            <a:r>
              <a:rPr lang="en-US" sz="1200" b="1" baseline="0" dirty="0" smtClean="0"/>
              <a:t>Bottom</a:t>
            </a:r>
            <a:r>
              <a:rPr lang="en-US" sz="1200" b="0" baseline="0" dirty="0" smtClean="0"/>
              <a:t> box, enter </a:t>
            </a:r>
            <a:r>
              <a:rPr lang="en-US" sz="1200" b="1" baseline="0" dirty="0" smtClean="0"/>
              <a:t>0.1”</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16"/>
              <a:tabLst/>
              <a:defRPr/>
            </a:pPr>
            <a:r>
              <a:rPr lang="en-US" sz="1200" baseline="0" dirty="0" smtClean="0"/>
              <a:t>Select the first bulleted-list rectangle from the left. </a:t>
            </a:r>
            <a:r>
              <a:rPr lang="en-US" sz="1200" b="0" baseline="0" dirty="0" smtClean="0"/>
              <a:t>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Shape Styles </a:t>
            </a:r>
            <a:r>
              <a:rPr lang="en-US" sz="1200" baseline="0" dirty="0" smtClean="0"/>
              <a:t>group, click the arrow next to </a:t>
            </a:r>
            <a:r>
              <a:rPr lang="en-US" sz="1200" b="1" baseline="0" dirty="0" smtClean="0"/>
              <a:t>Shape Fill</a:t>
            </a:r>
            <a:r>
              <a:rPr lang="en-US" sz="1200" b="0" baseline="0" dirty="0" smtClean="0"/>
              <a:t>, point to</a:t>
            </a:r>
            <a:r>
              <a:rPr lang="en-US" sz="1200" b="1" baseline="0" dirty="0" smtClean="0"/>
              <a:t> Gradient</a:t>
            </a:r>
            <a:r>
              <a:rPr lang="en-US" sz="1200" b="0" baseline="0" dirty="0" smtClean="0"/>
              <a:t>, and then click </a:t>
            </a:r>
            <a:r>
              <a:rPr lang="en-US" sz="1200" b="1" baseline="0" dirty="0" smtClean="0"/>
              <a:t>More Gradients</a:t>
            </a:r>
            <a:r>
              <a:rPr lang="en-US" sz="1200" b="0" baseline="0" dirty="0" smtClean="0"/>
              <a:t>. In the </a:t>
            </a:r>
            <a:r>
              <a:rPr lang="en-US" sz="1200" b="1" baseline="0" dirty="0" smtClean="0"/>
              <a:t>Format Shape </a:t>
            </a:r>
            <a:r>
              <a:rPr lang="en-US" sz="1200" b="0" baseline="0" dirty="0" smtClean="0"/>
              <a:t>dialog box, in the left pane, click </a:t>
            </a:r>
            <a:r>
              <a:rPr lang="en-US" sz="1200" b="1" baseline="0" dirty="0" smtClean="0"/>
              <a:t>Fill</a:t>
            </a:r>
            <a:r>
              <a:rPr lang="en-US" sz="1200" b="0" baseline="0" dirty="0" smtClean="0"/>
              <a:t>, select </a:t>
            </a:r>
            <a:r>
              <a:rPr lang="en-US" sz="1200" b="1" baseline="0" dirty="0" smtClean="0"/>
              <a:t>Gradient fill </a:t>
            </a:r>
            <a:r>
              <a:rPr lang="en-US" sz="1200" b="0" baseline="0" dirty="0" smtClean="0"/>
              <a:t>in the </a:t>
            </a:r>
            <a:r>
              <a:rPr lang="en-US" sz="1200" b="1" baseline="0" dirty="0" smtClean="0"/>
              <a:t>Fill </a:t>
            </a:r>
            <a:r>
              <a:rPr lang="en-US" sz="1200" b="0" baseline="0" dirty="0" smtClean="0"/>
              <a:t>pane,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Type </a:t>
            </a:r>
            <a:r>
              <a:rPr lang="en-US" sz="1200" b="0" baseline="0" dirty="0" smtClean="0"/>
              <a:t>list, select </a:t>
            </a:r>
            <a:r>
              <a:rPr lang="en-US" sz="1200" b="1" baseline="0" dirty="0" smtClean="0"/>
              <a:t>Linear</a:t>
            </a:r>
            <a:r>
              <a:rPr lang="en-US" sz="1200" b="0" baseline="0" dirty="0" smtClean="0"/>
              <a:t>.</a:t>
            </a:r>
            <a:r>
              <a:rPr lang="en-US" sz="1200" b="1"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Click the button next to </a:t>
            </a:r>
            <a:r>
              <a:rPr lang="en-US" sz="1200" b="1" baseline="0" dirty="0" smtClean="0"/>
              <a:t>Direction</a:t>
            </a:r>
            <a:r>
              <a:rPr lang="en-US" sz="1200" b="0" baseline="0" dirty="0" smtClean="0"/>
              <a:t>, and then click </a:t>
            </a:r>
            <a:r>
              <a:rPr lang="en-US" sz="1200" b="1" baseline="0" dirty="0" smtClean="0"/>
              <a:t>Linear Down </a:t>
            </a:r>
            <a:r>
              <a:rPr lang="en-US" sz="1200" b="0" baseline="0" dirty="0" smtClean="0"/>
              <a:t>(first row, second option from the left).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two stops appear in the slider.</a:t>
            </a:r>
          </a:p>
          <a:p>
            <a:pPr marL="228600" indent="-228600">
              <a:buFont typeface="+mj-lt"/>
              <a:buAutoNum type="arabicPeriod" startAt="17"/>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225</a:t>
            </a:r>
            <a:r>
              <a:rPr lang="en-US" sz="1200" dirty="0" smtClean="0"/>
              <a:t>, Green: </a:t>
            </a:r>
            <a:r>
              <a:rPr lang="en-US" sz="1200" b="1" baseline="0" dirty="0" smtClean="0"/>
              <a:t>222</a:t>
            </a:r>
            <a:r>
              <a:rPr lang="en-US" sz="1200" dirty="0" smtClean="0"/>
              <a:t>, Blue: </a:t>
            </a:r>
            <a:r>
              <a:rPr lang="en-US" sz="1200" b="1" baseline="0" dirty="0" smtClean="0"/>
              <a:t>215</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0%</a:t>
            </a:r>
            <a:r>
              <a:rPr lang="en-US" sz="1200" b="0" kern="1200" baseline="0" dirty="0" smtClean="0">
                <a:solidFill>
                  <a:schemeClr val="tx1"/>
                </a:solidFill>
                <a:latin typeface="+mn-lt"/>
                <a:ea typeface="+mn-ea"/>
                <a:cs typeface="+mn-cs"/>
              </a:rPr>
              <a:t>.</a:t>
            </a:r>
            <a:endParaRPr lang="en-US" sz="1200" dirty="0" smtClean="0"/>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last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225</a:t>
            </a:r>
            <a:r>
              <a:rPr lang="en-US" sz="1200" dirty="0" smtClean="0"/>
              <a:t>, Green: </a:t>
            </a:r>
            <a:r>
              <a:rPr lang="en-US" sz="1200" b="1" baseline="0" dirty="0" smtClean="0"/>
              <a:t>222</a:t>
            </a:r>
            <a:r>
              <a:rPr lang="en-US" sz="1200" dirty="0" smtClean="0"/>
              <a:t>, Blue: </a:t>
            </a:r>
            <a:r>
              <a:rPr lang="en-US" sz="1200" b="1" baseline="0" dirty="0" smtClean="0"/>
              <a:t>215</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100%</a:t>
            </a:r>
            <a:r>
              <a:rPr lang="en-US" sz="1200" b="0" kern="1200" baseline="0" dirty="0" smtClean="0">
                <a:solidFill>
                  <a:schemeClr val="tx1"/>
                </a:solidFill>
                <a:latin typeface="+mn-lt"/>
                <a:ea typeface="+mn-ea"/>
                <a:cs typeface="+mn-cs"/>
              </a:rPr>
              <a:t>.</a:t>
            </a:r>
            <a:endParaRPr lang="en-US" sz="1200" dirty="0" smtClean="0"/>
          </a:p>
          <a:p>
            <a:pPr marL="228600" lvl="0" indent="-228600">
              <a:buFont typeface="+mj-lt"/>
              <a:buAutoNum type="arabicPeriod" startAt="18"/>
            </a:pPr>
            <a:r>
              <a:rPr lang="en-US" sz="1200" baseline="0" dirty="0" smtClean="0"/>
              <a:t>Select the second bulleted-list rectangle from the left. </a:t>
            </a:r>
            <a:r>
              <a:rPr lang="en-US" sz="1200" b="0" baseline="0" dirty="0" smtClean="0"/>
              <a:t>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Shape Styles </a:t>
            </a:r>
            <a:r>
              <a:rPr lang="en-US" sz="1200" baseline="0" dirty="0" smtClean="0"/>
              <a:t>group, click the arrow next to </a:t>
            </a:r>
            <a:r>
              <a:rPr lang="en-US" sz="1200" b="1" baseline="0" dirty="0" smtClean="0"/>
              <a:t>Shape Fill</a:t>
            </a:r>
            <a:r>
              <a:rPr lang="en-US" sz="1200" b="0" baseline="0" dirty="0" smtClean="0"/>
              <a:t>, point to</a:t>
            </a:r>
            <a:r>
              <a:rPr lang="en-US" sz="1200" b="1" baseline="0" dirty="0" smtClean="0"/>
              <a:t> Gradient</a:t>
            </a:r>
            <a:r>
              <a:rPr lang="en-US" sz="1200" b="0" baseline="0" dirty="0" smtClean="0"/>
              <a:t>, and then click </a:t>
            </a:r>
            <a:r>
              <a:rPr lang="en-US" sz="1200" b="1" baseline="0" dirty="0" smtClean="0"/>
              <a:t>More Gradients</a:t>
            </a:r>
            <a:r>
              <a:rPr lang="en-US" sz="1200" b="0" baseline="0" dirty="0" smtClean="0"/>
              <a:t>. In the </a:t>
            </a:r>
            <a:r>
              <a:rPr lang="en-US" sz="1200" b="1" baseline="0" dirty="0" smtClean="0"/>
              <a:t>Format Shape </a:t>
            </a:r>
            <a:r>
              <a:rPr lang="en-US" sz="1200" b="0" baseline="0" dirty="0" smtClean="0"/>
              <a:t>dialog box, in the left pane, click </a:t>
            </a:r>
            <a:r>
              <a:rPr lang="en-US" sz="1200" b="1" baseline="0" dirty="0" smtClean="0"/>
              <a:t>Fill</a:t>
            </a:r>
            <a:r>
              <a:rPr lang="en-US" sz="1200" b="0" baseline="0" dirty="0" smtClean="0"/>
              <a:t>, select </a:t>
            </a:r>
            <a:r>
              <a:rPr lang="en-US" sz="1200" b="1" baseline="0" dirty="0" smtClean="0"/>
              <a:t>Gradient fill </a:t>
            </a:r>
            <a:r>
              <a:rPr lang="en-US" sz="1200" b="0" baseline="0" dirty="0" smtClean="0"/>
              <a:t>in the </a:t>
            </a:r>
            <a:r>
              <a:rPr lang="en-US" sz="1200" b="1" baseline="0" dirty="0" smtClean="0"/>
              <a:t>Fill </a:t>
            </a:r>
            <a:r>
              <a:rPr lang="en-US" sz="1200" b="0" baseline="0" dirty="0" smtClean="0"/>
              <a:t>pane,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Type </a:t>
            </a:r>
            <a:r>
              <a:rPr lang="en-US" sz="1200" b="0" baseline="0" dirty="0" smtClean="0"/>
              <a:t>list, select </a:t>
            </a:r>
            <a:r>
              <a:rPr lang="en-US" sz="1200" b="1" baseline="0" dirty="0" smtClean="0"/>
              <a:t>Linear</a:t>
            </a:r>
            <a:r>
              <a:rPr lang="en-US" sz="1200" b="0" baseline="0" dirty="0" smtClean="0"/>
              <a:t>.</a:t>
            </a:r>
            <a:r>
              <a:rPr lang="en-US" sz="1200" b="1"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Click the button next to </a:t>
            </a:r>
            <a:r>
              <a:rPr lang="en-US" sz="1200" b="1" baseline="0" dirty="0" smtClean="0"/>
              <a:t>Direction</a:t>
            </a:r>
            <a:r>
              <a:rPr lang="en-US" sz="1200" b="0" baseline="0" dirty="0" smtClean="0"/>
              <a:t>, and then click </a:t>
            </a:r>
            <a:r>
              <a:rPr lang="en-US" sz="1200" b="1" baseline="0" dirty="0" smtClean="0"/>
              <a:t>Linear Down </a:t>
            </a:r>
            <a:r>
              <a:rPr lang="en-US" sz="1200" b="0" baseline="0" dirty="0" smtClean="0"/>
              <a:t>(first row, second option from the left).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two stops appear in the slider.</a:t>
            </a:r>
          </a:p>
          <a:p>
            <a:pPr marL="228600" indent="-228600">
              <a:buFont typeface="+mj-lt"/>
              <a:buAutoNum type="arabicPeriod" startAt="19"/>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222</a:t>
            </a:r>
            <a:r>
              <a:rPr lang="en-US" sz="1200" dirty="0" smtClean="0"/>
              <a:t>, Green: </a:t>
            </a:r>
            <a:r>
              <a:rPr lang="en-US" sz="1200" b="1" baseline="0" dirty="0" smtClean="0"/>
              <a:t>225</a:t>
            </a:r>
            <a:r>
              <a:rPr lang="en-US" sz="1200" dirty="0" smtClean="0"/>
              <a:t>, Blue: </a:t>
            </a:r>
            <a:r>
              <a:rPr lang="en-US" sz="1200" b="1" baseline="0" dirty="0" smtClean="0"/>
              <a:t>219</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0%</a:t>
            </a:r>
            <a:r>
              <a:rPr lang="en-US" sz="1200" b="0" kern="1200" baseline="0" dirty="0" smtClean="0">
                <a:solidFill>
                  <a:schemeClr val="tx1"/>
                </a:solidFill>
                <a:latin typeface="+mn-lt"/>
                <a:ea typeface="+mn-ea"/>
                <a:cs typeface="+mn-cs"/>
              </a:rPr>
              <a:t>.</a:t>
            </a:r>
            <a:endParaRPr lang="en-US" sz="1200" dirty="0" smtClean="0"/>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last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222</a:t>
            </a:r>
            <a:r>
              <a:rPr lang="en-US" sz="1200" dirty="0" smtClean="0"/>
              <a:t>, Green: </a:t>
            </a:r>
            <a:r>
              <a:rPr lang="en-US" sz="1200" b="1" baseline="0" dirty="0" smtClean="0"/>
              <a:t>225</a:t>
            </a:r>
            <a:r>
              <a:rPr lang="en-US" sz="1200" dirty="0" smtClean="0"/>
              <a:t>, Blue: </a:t>
            </a:r>
            <a:r>
              <a:rPr lang="en-US" sz="1200" b="1" baseline="0" dirty="0" smtClean="0"/>
              <a:t>219</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100%</a:t>
            </a:r>
            <a:r>
              <a:rPr lang="en-US" sz="1200" b="0" kern="1200" baseline="0" dirty="0" smtClean="0">
                <a:solidFill>
                  <a:schemeClr val="tx1"/>
                </a:solidFill>
                <a:latin typeface="+mn-lt"/>
                <a:ea typeface="+mn-ea"/>
                <a:cs typeface="+mn-cs"/>
              </a:rPr>
              <a:t>.</a:t>
            </a:r>
            <a:endParaRPr lang="en-US" sz="1200" dirty="0" smtClean="0"/>
          </a:p>
          <a:p>
            <a:pPr marL="228600" lvl="0" indent="-228600">
              <a:buFont typeface="+mj-lt"/>
              <a:buAutoNum type="arabicPeriod" startAt="20"/>
            </a:pPr>
            <a:r>
              <a:rPr lang="en-US" sz="1200" baseline="0" dirty="0" smtClean="0"/>
              <a:t>Select the third bulleted-list rectangle from the left. </a:t>
            </a:r>
            <a:r>
              <a:rPr lang="en-US" sz="1200" b="0" baseline="0" dirty="0" smtClean="0"/>
              <a:t>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Shape Styles </a:t>
            </a:r>
            <a:r>
              <a:rPr lang="en-US" sz="1200" baseline="0" dirty="0" smtClean="0"/>
              <a:t>group, click the arrow next to </a:t>
            </a:r>
            <a:r>
              <a:rPr lang="en-US" sz="1200" b="1" baseline="0" dirty="0" smtClean="0"/>
              <a:t>Shape Fill</a:t>
            </a:r>
            <a:r>
              <a:rPr lang="en-US" sz="1200" b="0" baseline="0" dirty="0" smtClean="0"/>
              <a:t>, point to</a:t>
            </a:r>
            <a:r>
              <a:rPr lang="en-US" sz="1200" b="1" baseline="0" dirty="0" smtClean="0"/>
              <a:t> Gradient</a:t>
            </a:r>
            <a:r>
              <a:rPr lang="en-US" sz="1200" b="0" baseline="0" dirty="0" smtClean="0"/>
              <a:t>, and then click </a:t>
            </a:r>
            <a:r>
              <a:rPr lang="en-US" sz="1200" b="1" baseline="0" dirty="0" smtClean="0"/>
              <a:t>More Gradients</a:t>
            </a:r>
            <a:r>
              <a:rPr lang="en-US" sz="1200" b="0" baseline="0" dirty="0" smtClean="0"/>
              <a:t>. In the </a:t>
            </a:r>
            <a:r>
              <a:rPr lang="en-US" sz="1200" b="1" baseline="0" dirty="0" smtClean="0"/>
              <a:t>Format Shape </a:t>
            </a:r>
            <a:r>
              <a:rPr lang="en-US" sz="1200" b="0" baseline="0" dirty="0" smtClean="0"/>
              <a:t>dialog box, in the left pane, click </a:t>
            </a:r>
            <a:r>
              <a:rPr lang="en-US" sz="1200" b="1" baseline="0" dirty="0" smtClean="0"/>
              <a:t>Fill</a:t>
            </a:r>
            <a:r>
              <a:rPr lang="en-US" sz="1200" b="0" baseline="0" dirty="0" smtClean="0"/>
              <a:t>, select </a:t>
            </a:r>
            <a:r>
              <a:rPr lang="en-US" sz="1200" b="1" baseline="0" dirty="0" smtClean="0"/>
              <a:t>Gradient fill </a:t>
            </a:r>
            <a:r>
              <a:rPr lang="en-US" sz="1200" b="0" baseline="0" dirty="0" smtClean="0"/>
              <a:t>in the </a:t>
            </a:r>
            <a:r>
              <a:rPr lang="en-US" sz="1200" b="1" baseline="0" dirty="0" smtClean="0"/>
              <a:t>Fill </a:t>
            </a:r>
            <a:r>
              <a:rPr lang="en-US" sz="1200" b="0" baseline="0" dirty="0" smtClean="0"/>
              <a:t>pane,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Type </a:t>
            </a:r>
            <a:r>
              <a:rPr lang="en-US" sz="1200" b="0" baseline="0" dirty="0" smtClean="0"/>
              <a:t>list, select </a:t>
            </a:r>
            <a:r>
              <a:rPr lang="en-US" sz="1200" b="1" baseline="0" dirty="0" smtClean="0"/>
              <a:t>Linear</a:t>
            </a:r>
            <a:r>
              <a:rPr lang="en-US" sz="1200" b="0" baseline="0" dirty="0" smtClean="0"/>
              <a:t>.</a:t>
            </a:r>
            <a:r>
              <a:rPr lang="en-US" sz="1200" b="1"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Click the button next to </a:t>
            </a:r>
            <a:r>
              <a:rPr lang="en-US" sz="1200" b="1" baseline="0" dirty="0" smtClean="0"/>
              <a:t>Direction</a:t>
            </a:r>
            <a:r>
              <a:rPr lang="en-US" sz="1200" b="0" baseline="0" dirty="0" smtClean="0"/>
              <a:t>, and then click </a:t>
            </a:r>
            <a:r>
              <a:rPr lang="en-US" sz="1200" b="1" baseline="0" dirty="0" smtClean="0"/>
              <a:t>Linear Down </a:t>
            </a:r>
            <a:r>
              <a:rPr lang="en-US" sz="1200" b="0" baseline="0" dirty="0" smtClean="0"/>
              <a:t>(first row, second option from the left).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two stops appear in the slider.</a:t>
            </a:r>
          </a:p>
          <a:p>
            <a:pPr marL="228600" indent="-228600">
              <a:buFont typeface="+mj-lt"/>
              <a:buAutoNum type="arabicPeriod" startAt="21"/>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a:t>
            </a:r>
            <a:r>
              <a:rPr lang="en-US" sz="1200" b="0" kern="1200" baseline="0" dirty="0" smtClean="0">
                <a:solidFill>
                  <a:schemeClr val="tx1"/>
                </a:solidFill>
                <a:latin typeface="+mn-lt"/>
                <a:ea typeface="+mn-ea"/>
                <a:cs typeface="+mn-cs"/>
              </a:rPr>
              <a:t>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214</a:t>
            </a:r>
            <a:r>
              <a:rPr lang="en-US" sz="1200" dirty="0" smtClean="0"/>
              <a:t>, Green: </a:t>
            </a:r>
            <a:r>
              <a:rPr lang="en-US" sz="1200" b="1" baseline="0" dirty="0" smtClean="0"/>
              <a:t>220</a:t>
            </a:r>
            <a:r>
              <a:rPr lang="en-US" sz="1200" dirty="0" smtClean="0"/>
              <a:t>, Blue: </a:t>
            </a:r>
            <a:r>
              <a:rPr lang="en-US" sz="1200" b="1" baseline="0" dirty="0" smtClean="0"/>
              <a:t>218</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0%</a:t>
            </a:r>
            <a:r>
              <a:rPr lang="en-US" sz="1200" b="0" kern="1200" baseline="0" dirty="0" smtClean="0">
                <a:solidFill>
                  <a:schemeClr val="tx1"/>
                </a:solidFill>
                <a:latin typeface="+mn-lt"/>
                <a:ea typeface="+mn-ea"/>
                <a:cs typeface="+mn-cs"/>
              </a:rPr>
              <a:t>.</a:t>
            </a:r>
            <a:endParaRPr lang="en-US" sz="1200" dirty="0" smtClean="0"/>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a:t>
            </a:r>
            <a:r>
              <a:rPr lang="en-US" sz="1200" b="0" kern="1200" baseline="0" dirty="0" smtClean="0">
                <a:solidFill>
                  <a:schemeClr val="tx1"/>
                </a:solidFill>
                <a:latin typeface="+mn-lt"/>
                <a:ea typeface="+mn-ea"/>
                <a:cs typeface="+mn-cs"/>
              </a:rPr>
              <a:t> last stop in the slider,</a:t>
            </a:r>
            <a:r>
              <a:rPr lang="en-US" sz="1200" b="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214</a:t>
            </a:r>
            <a:r>
              <a:rPr lang="en-US" sz="1200" dirty="0" smtClean="0"/>
              <a:t>, Green: </a:t>
            </a:r>
            <a:r>
              <a:rPr lang="en-US" sz="1200" b="1" baseline="0" dirty="0" smtClean="0"/>
              <a:t>220</a:t>
            </a:r>
            <a:r>
              <a:rPr lang="en-US" sz="1200" dirty="0" smtClean="0"/>
              <a:t>, Blue: </a:t>
            </a:r>
            <a:r>
              <a:rPr lang="en-US" sz="1200" b="1" baseline="0" dirty="0" smtClean="0"/>
              <a:t>218</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100%</a:t>
            </a:r>
            <a:r>
              <a:rPr lang="en-US" sz="1200" b="0" kern="1200" baseline="0" dirty="0" smtClean="0">
                <a:solidFill>
                  <a:schemeClr val="tx1"/>
                </a:solidFill>
                <a:latin typeface="+mn-lt"/>
                <a:ea typeface="+mn-ea"/>
                <a:cs typeface="+mn-cs"/>
              </a:rPr>
              <a:t>.</a:t>
            </a:r>
            <a:endParaRPr lang="en-US" sz="1200" dirty="0" smtClean="0"/>
          </a:p>
          <a:p>
            <a:pPr marL="228600" lvl="0" indent="-228600">
              <a:buFont typeface="+mj-lt"/>
              <a:buAutoNum type="arabicPeriod" startAt="22"/>
            </a:pPr>
            <a:r>
              <a:rPr lang="en-US" sz="1200" baseline="0" dirty="0" smtClean="0"/>
              <a:t>Select the fourth bulleted-list rectangle from the left. </a:t>
            </a:r>
            <a:r>
              <a:rPr lang="en-US" sz="1200" b="0" baseline="0" dirty="0" smtClean="0"/>
              <a:t>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Shape Styles </a:t>
            </a:r>
            <a:r>
              <a:rPr lang="en-US" sz="1200" baseline="0" dirty="0" smtClean="0"/>
              <a:t>group, click the arrow next to </a:t>
            </a:r>
            <a:r>
              <a:rPr lang="en-US" sz="1200" b="1" baseline="0" dirty="0" smtClean="0"/>
              <a:t>Shape Fill</a:t>
            </a:r>
            <a:r>
              <a:rPr lang="en-US" sz="1200" b="0" baseline="0" dirty="0" smtClean="0"/>
              <a:t>, point to</a:t>
            </a:r>
            <a:r>
              <a:rPr lang="en-US" sz="1200" b="1" baseline="0" dirty="0" smtClean="0"/>
              <a:t> Gradient</a:t>
            </a:r>
            <a:r>
              <a:rPr lang="en-US" sz="1200" b="0" baseline="0" dirty="0" smtClean="0"/>
              <a:t>, and then click </a:t>
            </a:r>
            <a:r>
              <a:rPr lang="en-US" sz="1200" b="1" baseline="0" dirty="0" smtClean="0"/>
              <a:t>More Gradients</a:t>
            </a:r>
            <a:r>
              <a:rPr lang="en-US" sz="1200" b="0" baseline="0" dirty="0" smtClean="0"/>
              <a:t>. In the </a:t>
            </a:r>
            <a:r>
              <a:rPr lang="en-US" sz="1200" b="1" baseline="0" dirty="0" smtClean="0"/>
              <a:t>Format Shape </a:t>
            </a:r>
            <a:r>
              <a:rPr lang="en-US" sz="1200" b="0" baseline="0" dirty="0" smtClean="0"/>
              <a:t>dialog box, in the left pane, click </a:t>
            </a:r>
            <a:r>
              <a:rPr lang="en-US" sz="1200" b="1" baseline="0" dirty="0" smtClean="0"/>
              <a:t>Fill</a:t>
            </a:r>
            <a:r>
              <a:rPr lang="en-US" sz="1200" b="0" baseline="0" dirty="0" smtClean="0"/>
              <a:t>, select </a:t>
            </a:r>
            <a:r>
              <a:rPr lang="en-US" sz="1200" b="1" baseline="0" dirty="0" smtClean="0"/>
              <a:t>Gradient fill </a:t>
            </a:r>
            <a:r>
              <a:rPr lang="en-US" sz="1200" b="0" baseline="0" dirty="0" smtClean="0"/>
              <a:t>in the </a:t>
            </a:r>
            <a:r>
              <a:rPr lang="en-US" sz="1200" b="1" baseline="0" dirty="0" smtClean="0"/>
              <a:t>Fill </a:t>
            </a:r>
            <a:r>
              <a:rPr lang="en-US" sz="1200" b="0" baseline="0" dirty="0" smtClean="0"/>
              <a:t>pane,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Type </a:t>
            </a:r>
            <a:r>
              <a:rPr lang="en-US" sz="1200" b="0" baseline="0" dirty="0" smtClean="0"/>
              <a:t>list, select </a:t>
            </a:r>
            <a:r>
              <a:rPr lang="en-US" sz="1200" b="1" baseline="0" dirty="0" smtClean="0"/>
              <a:t>Linear</a:t>
            </a:r>
            <a:r>
              <a:rPr lang="en-US" sz="1200" b="0" baseline="0" dirty="0" smtClean="0"/>
              <a:t>.</a:t>
            </a:r>
            <a:r>
              <a:rPr lang="en-US" sz="1200" b="1"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Click the button next to </a:t>
            </a:r>
            <a:r>
              <a:rPr lang="en-US" sz="1200" b="1" baseline="0" dirty="0" smtClean="0"/>
              <a:t>Direction</a:t>
            </a:r>
            <a:r>
              <a:rPr lang="en-US" sz="1200" b="0" baseline="0" dirty="0" smtClean="0"/>
              <a:t>, and then click </a:t>
            </a:r>
            <a:r>
              <a:rPr lang="en-US" sz="1200" b="1" baseline="0" dirty="0" smtClean="0"/>
              <a:t>Linear Down </a:t>
            </a:r>
            <a:r>
              <a:rPr lang="en-US" sz="1200" b="0" baseline="0" dirty="0" smtClean="0"/>
              <a:t>(first row, second option from the left).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two stops appear in the slider.</a:t>
            </a:r>
          </a:p>
          <a:p>
            <a:pPr marL="228600" indent="-228600">
              <a:buFont typeface="+mj-lt"/>
              <a:buAutoNum type="arabicPeriod" startAt="23"/>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216</a:t>
            </a:r>
            <a:r>
              <a:rPr lang="en-US" sz="1200" dirty="0" smtClean="0"/>
              <a:t>, Green: </a:t>
            </a:r>
            <a:r>
              <a:rPr lang="en-US" sz="1200" b="1" baseline="0" dirty="0" smtClean="0"/>
              <a:t>217</a:t>
            </a:r>
            <a:r>
              <a:rPr lang="en-US" sz="1200" dirty="0" smtClean="0"/>
              <a:t>, Blue: </a:t>
            </a:r>
            <a:r>
              <a:rPr lang="en-US" sz="1200" b="1" baseline="0" dirty="0" smtClean="0"/>
              <a:t>218</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0%</a:t>
            </a:r>
            <a:r>
              <a:rPr lang="en-US" sz="1200" b="0" kern="1200" baseline="0" dirty="0" smtClean="0">
                <a:solidFill>
                  <a:schemeClr val="tx1"/>
                </a:solidFill>
                <a:latin typeface="+mn-lt"/>
                <a:ea typeface="+mn-ea"/>
                <a:cs typeface="+mn-cs"/>
              </a:rPr>
              <a:t>.</a:t>
            </a:r>
            <a:endParaRPr lang="en-US" sz="1200" dirty="0" smtClean="0"/>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last stop in the slider, </a:t>
            </a:r>
            <a:r>
              <a:rPr lang="en-US" sz="1200" kern="1200" dirty="0" smtClean="0">
                <a:solidFill>
                  <a:schemeClr val="tx1"/>
                </a:solidFill>
                <a:latin typeface="+mn-lt"/>
                <a:ea typeface="+mn-ea"/>
                <a:cs typeface="+mn-cs"/>
              </a:rPr>
              <a:t>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baseline="0" dirty="0" smtClean="0"/>
              <a:t>216</a:t>
            </a:r>
            <a:r>
              <a:rPr lang="en-US" sz="1200" dirty="0" smtClean="0"/>
              <a:t>, Green: </a:t>
            </a:r>
            <a:r>
              <a:rPr lang="en-US" sz="1200" b="1" baseline="0" dirty="0" smtClean="0"/>
              <a:t>217</a:t>
            </a:r>
            <a:r>
              <a:rPr lang="en-US" sz="1200" dirty="0" smtClean="0"/>
              <a:t>, Blue: </a:t>
            </a:r>
            <a:r>
              <a:rPr lang="en-US" sz="1200" b="1" baseline="0" dirty="0" smtClean="0"/>
              <a:t>218</a:t>
            </a:r>
            <a:r>
              <a:rPr lang="en-US" sz="120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Transparency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100%</a:t>
            </a:r>
            <a:r>
              <a:rPr lang="en-US" sz="1200" b="0" kern="1200" baseline="0" dirty="0" smtClean="0">
                <a:solidFill>
                  <a:schemeClr val="tx1"/>
                </a:solidFill>
                <a:latin typeface="+mn-lt"/>
                <a:ea typeface="+mn-ea"/>
                <a:cs typeface="+mn-cs"/>
              </a:rPr>
              <a:t>.</a:t>
            </a:r>
            <a:endParaRPr lang="en-US" sz="1200" dirty="0" smtClean="0"/>
          </a:p>
          <a:p>
            <a:pPr marL="1257300" marR="0" lvl="2" indent="-342900" algn="l" defTabSz="914400" rtl="0" eaLnBrk="1" fontAlgn="auto" latinLnBrk="0" hangingPunct="1">
              <a:lnSpc>
                <a:spcPct val="100000"/>
              </a:lnSpc>
              <a:spcBef>
                <a:spcPts val="0"/>
              </a:spcBef>
              <a:spcAft>
                <a:spcPts val="0"/>
              </a:spcAft>
              <a:buClrTx/>
              <a:buSzTx/>
              <a:buFont typeface="+mj-lt"/>
              <a:buNone/>
              <a:tabLst/>
              <a:defRPr/>
            </a:pPr>
            <a:endParaRPr lang="en-US" sz="1200" b="0" baseline="0" dirty="0" smtClean="0"/>
          </a:p>
          <a:p>
            <a:endParaRPr lang="en-US" sz="1200" dirty="0" smtClean="0"/>
          </a:p>
          <a:p>
            <a:r>
              <a:rPr lang="en-US" sz="1200" dirty="0" smtClean="0"/>
              <a:t>To reproduce</a:t>
            </a:r>
            <a:r>
              <a:rPr lang="en-US" sz="1200" baseline="0" dirty="0" smtClean="0"/>
              <a:t> the animation effects on this slide, do the following:</a:t>
            </a:r>
            <a:endParaRPr lang="en-US" sz="1200" dirty="0" smtClean="0"/>
          </a:p>
          <a:p>
            <a:pPr marL="228600" indent="-228600">
              <a:buFont typeface="+mj-lt"/>
              <a:buAutoNum type="arabicPeriod"/>
            </a:pPr>
            <a:r>
              <a:rPr lang="en-US" sz="1200" baseline="0" dirty="0" smtClean="0"/>
              <a:t>On the slide, select the graphic. On the </a:t>
            </a:r>
            <a:r>
              <a:rPr lang="en-US" sz="1200" b="1" baseline="0" dirty="0" smtClean="0"/>
              <a:t>Animations</a:t>
            </a:r>
            <a:r>
              <a:rPr lang="en-US" sz="1200" baseline="0" dirty="0" smtClean="0"/>
              <a:t> tab, in the </a:t>
            </a:r>
            <a:r>
              <a:rPr lang="en-US" sz="1200" b="1" baseline="0" dirty="0" smtClean="0"/>
              <a:t>Advanced Animation </a:t>
            </a:r>
            <a:r>
              <a:rPr lang="en-US" sz="1200" baseline="0" dirty="0" smtClean="0"/>
              <a:t>group, click add </a:t>
            </a:r>
            <a:r>
              <a:rPr lang="en-US" sz="1200" b="1" baseline="0" dirty="0" smtClean="0"/>
              <a:t>Animation</a:t>
            </a:r>
            <a:r>
              <a:rPr lang="en-US" sz="1200" baseline="0" dirty="0" smtClean="0"/>
              <a:t>,  and then click </a:t>
            </a:r>
            <a:r>
              <a:rPr lang="en-US" sz="1200" b="1" baseline="0" dirty="0" smtClean="0"/>
              <a:t>More Entrance Effects</a:t>
            </a:r>
            <a:r>
              <a:rPr lang="en-US" sz="1200" baseline="0" dirty="0" smtClean="0"/>
              <a:t>. </a:t>
            </a:r>
            <a:r>
              <a:rPr lang="en-US" sz="1200" b="0" baseline="0" dirty="0" smtClean="0"/>
              <a:t>In the </a:t>
            </a:r>
            <a:r>
              <a:rPr lang="en-US" sz="1200" b="1" baseline="0" dirty="0" smtClean="0"/>
              <a:t>Add Entrance Effect </a:t>
            </a:r>
            <a:r>
              <a:rPr lang="en-US" sz="1200" b="0" baseline="0" dirty="0" smtClean="0"/>
              <a:t>dialog box, under </a:t>
            </a:r>
            <a:r>
              <a:rPr lang="en-US" sz="1200" b="1" baseline="0" dirty="0" smtClean="0"/>
              <a:t>Basic</a:t>
            </a:r>
            <a:r>
              <a:rPr lang="en-US" sz="1200" b="0" baseline="0" dirty="0" smtClean="0"/>
              <a:t>, click </a:t>
            </a:r>
            <a:r>
              <a:rPr lang="en-US" sz="1200" b="1" baseline="0" dirty="0" smtClean="0"/>
              <a:t>Peek In</a:t>
            </a:r>
            <a:r>
              <a:rPr lang="en-US" sz="1200" b="0" baseline="0" dirty="0" smtClean="0"/>
              <a:t>, and then click </a:t>
            </a:r>
            <a:r>
              <a:rPr lang="en-US" sz="1200" b="1" baseline="0" dirty="0" smtClean="0"/>
              <a:t>OK</a:t>
            </a:r>
            <a:r>
              <a:rPr lang="en-US" sz="1200" baseline="0" dirty="0" smtClean="0"/>
              <a:t>.</a:t>
            </a:r>
          </a:p>
          <a:p>
            <a:pPr marL="228600" indent="-228600">
              <a:buFont typeface="+mj-lt"/>
              <a:buAutoNum type="arabicPeriod"/>
            </a:pPr>
            <a:r>
              <a:rPr lang="en-US" sz="1200" baseline="0" dirty="0" smtClean="0"/>
              <a:t>Also on the </a:t>
            </a:r>
            <a:r>
              <a:rPr lang="en-US" sz="1200" b="1" baseline="0" dirty="0" smtClean="0"/>
              <a:t>Animations</a:t>
            </a:r>
            <a:r>
              <a:rPr lang="en-US" sz="1200" baseline="0" dirty="0" smtClean="0"/>
              <a:t> tab, in the </a:t>
            </a:r>
            <a:r>
              <a:rPr lang="en-US" sz="1200" b="1" baseline="0" dirty="0" smtClean="0"/>
              <a:t>Timing</a:t>
            </a:r>
            <a:r>
              <a:rPr lang="en-US" sz="1200" baseline="0" dirty="0" smtClean="0"/>
              <a:t> group, in the </a:t>
            </a:r>
            <a:r>
              <a:rPr lang="en-US" sz="1200" b="1" baseline="0" dirty="0" smtClean="0"/>
              <a:t>Duration</a:t>
            </a:r>
            <a:r>
              <a:rPr lang="en-US" sz="1200" baseline="0" dirty="0" smtClean="0"/>
              <a:t> box, enter </a:t>
            </a:r>
            <a:r>
              <a:rPr lang="en-US" sz="1200" b="1" baseline="0" dirty="0" smtClean="0"/>
              <a:t>1.00 seconds</a:t>
            </a:r>
            <a:r>
              <a:rPr lang="en-US" sz="1200" baseline="0" dirty="0" smtClean="0"/>
              <a:t>.</a:t>
            </a:r>
          </a:p>
          <a:p>
            <a:pPr marL="228600" indent="-228600">
              <a:buFont typeface="+mj-lt"/>
              <a:buAutoNum type="arabicPeriod"/>
            </a:pPr>
            <a:r>
              <a:rPr lang="en-US" sz="1200" baseline="0" dirty="0" smtClean="0"/>
              <a:t>Also on the </a:t>
            </a:r>
            <a:r>
              <a:rPr lang="en-US" sz="1200" b="1" baseline="0" dirty="0" smtClean="0"/>
              <a:t>Animations</a:t>
            </a:r>
            <a:r>
              <a:rPr lang="en-US" sz="1200" baseline="0" dirty="0" smtClean="0"/>
              <a:t> tab, in the </a:t>
            </a:r>
            <a:r>
              <a:rPr lang="en-US" sz="1200" b="1" baseline="0" dirty="0" smtClean="0"/>
              <a:t>Animation</a:t>
            </a:r>
            <a:r>
              <a:rPr lang="en-US" sz="1200" baseline="0" dirty="0" smtClean="0"/>
              <a:t> group, click </a:t>
            </a:r>
            <a:r>
              <a:rPr lang="en-US" sz="1200" b="1" baseline="0" dirty="0" smtClean="0"/>
              <a:t>Effect Options</a:t>
            </a:r>
            <a:r>
              <a:rPr lang="en-US" sz="120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Under </a:t>
            </a:r>
            <a:r>
              <a:rPr lang="en-US" sz="1200" b="1" baseline="0" dirty="0" smtClean="0"/>
              <a:t>Direction</a:t>
            </a:r>
            <a:r>
              <a:rPr lang="en-US" sz="1200" baseline="0" dirty="0" smtClean="0"/>
              <a:t>, select </a:t>
            </a:r>
            <a:r>
              <a:rPr lang="en-US" sz="1200" b="1" baseline="0" dirty="0" smtClean="0"/>
              <a:t>From Bottom</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Under </a:t>
            </a:r>
            <a:r>
              <a:rPr lang="en-US" sz="1200" b="1" baseline="0" dirty="0" smtClean="0"/>
              <a:t>Sequence</a:t>
            </a:r>
            <a:r>
              <a:rPr lang="en-US" sz="1200" baseline="0" dirty="0" smtClean="0"/>
              <a:t>, select </a:t>
            </a:r>
            <a:r>
              <a:rPr lang="en-US" sz="1200" b="1" baseline="0" dirty="0" smtClean="0"/>
              <a:t>One by One</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on the </a:t>
            </a:r>
            <a:r>
              <a:rPr lang="en-US" sz="1200" b="1" baseline="0" dirty="0" smtClean="0"/>
              <a:t>Animations</a:t>
            </a:r>
            <a:r>
              <a:rPr lang="en-US" sz="1200" baseline="0" dirty="0" smtClean="0"/>
              <a:t> tab, in the </a:t>
            </a:r>
            <a:r>
              <a:rPr lang="en-US" sz="1200" b="1" baseline="0" dirty="0" smtClean="0"/>
              <a:t>Advanced Animation </a:t>
            </a:r>
            <a:r>
              <a:rPr lang="en-US" sz="1200" baseline="0" dirty="0" smtClean="0"/>
              <a:t>group, click </a:t>
            </a:r>
            <a:r>
              <a:rPr lang="en-US" sz="1200" b="1" baseline="0" dirty="0" smtClean="0"/>
              <a:t>Animation Pane</a:t>
            </a:r>
            <a:r>
              <a:rPr lang="en-US" sz="1200" baseline="0" dirty="0" smtClean="0"/>
              <a:t>. In the </a:t>
            </a:r>
            <a:r>
              <a:rPr lang="en-US" sz="1200" b="1" baseline="0" dirty="0" smtClean="0"/>
              <a:t>Animation Pane</a:t>
            </a:r>
            <a:r>
              <a:rPr lang="en-US" sz="1200" baseline="0" dirty="0" smtClean="0"/>
              <a:t>, click the double arrow under the animation effect to expand the contents of the list of effects.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a:t>
            </a:r>
            <a:r>
              <a:rPr lang="en-US" sz="1200" baseline="0" dirty="0" smtClean="0"/>
              <a:t> </a:t>
            </a:r>
            <a:r>
              <a:rPr lang="en-US" sz="1200" b="1" baseline="0" dirty="0" smtClean="0"/>
              <a:t>Pane</a:t>
            </a:r>
            <a:r>
              <a:rPr lang="en-US" sz="1200" baseline="0" dirty="0" smtClean="0"/>
              <a:t>, s</a:t>
            </a:r>
            <a:r>
              <a:rPr lang="en-US" sz="1200" dirty="0" smtClean="0"/>
              <a:t>elect the first animation effect.</a:t>
            </a:r>
            <a:r>
              <a:rPr lang="en-US" sz="1200" baseline="0" dirty="0" smtClean="0"/>
              <a:t> On the </a:t>
            </a:r>
            <a:r>
              <a:rPr lang="en-US" sz="1200" b="1" baseline="0" dirty="0" smtClean="0"/>
              <a:t>Animations</a:t>
            </a:r>
            <a:r>
              <a:rPr lang="en-US" sz="1200" baseline="0" dirty="0" smtClean="0"/>
              <a:t> tab, in the </a:t>
            </a:r>
            <a:r>
              <a:rPr lang="en-US" sz="1200" b="1" baseline="0" dirty="0" smtClean="0"/>
              <a:t>Timing</a:t>
            </a:r>
            <a:r>
              <a:rPr lang="en-US" sz="1200" baseline="0" dirty="0" smtClean="0"/>
              <a:t> group</a:t>
            </a:r>
            <a:r>
              <a:rPr lang="en-US" sz="1200" b="0" baseline="0" dirty="0" smtClean="0"/>
              <a:t>, in the </a:t>
            </a:r>
            <a:r>
              <a:rPr lang="en-US" sz="1200" b="1" baseline="0" dirty="0" smtClean="0"/>
              <a:t>Start</a:t>
            </a:r>
            <a:r>
              <a:rPr lang="en-US" sz="1200" b="0" baseline="0" dirty="0" smtClean="0"/>
              <a:t> list, select </a:t>
            </a:r>
            <a:r>
              <a:rPr lang="en-US" sz="1200" b="1" baseline="0" dirty="0" smtClean="0"/>
              <a:t>With Previous</a:t>
            </a:r>
            <a:r>
              <a:rPr lang="en-US" sz="1200" b="0" baseline="0" dirty="0" smtClean="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 Pane</a:t>
            </a:r>
            <a:r>
              <a:rPr lang="en-US" sz="1200" baseline="0" dirty="0" smtClean="0"/>
              <a:t>, press and hold CTRL, select the second, fourth, sixth, and eighth </a:t>
            </a:r>
            <a:r>
              <a:rPr lang="en-US" sz="1200" b="0" baseline="0" dirty="0" smtClean="0"/>
              <a:t>animation effects </a:t>
            </a:r>
            <a:r>
              <a:rPr lang="en-US" sz="1200" baseline="0" dirty="0" smtClean="0"/>
              <a:t>(peek-in effects for the bulleted lists). On the </a:t>
            </a:r>
            <a:r>
              <a:rPr lang="en-US" sz="1200" b="1" baseline="0" dirty="0" smtClean="0"/>
              <a:t>Animations</a:t>
            </a:r>
            <a:r>
              <a:rPr lang="en-US" sz="1200" baseline="0" dirty="0" smtClean="0"/>
              <a:t> tab, in the </a:t>
            </a:r>
            <a:r>
              <a:rPr lang="en-US" sz="1200" b="1" baseline="0" dirty="0" smtClean="0"/>
              <a:t>Timing</a:t>
            </a:r>
            <a:r>
              <a:rPr lang="en-US" sz="1200" baseline="0" dirty="0" smtClean="0"/>
              <a:t> group, </a:t>
            </a:r>
            <a:r>
              <a:rPr lang="en-US" sz="1200" b="0" baseline="0" dirty="0" smtClean="0"/>
              <a:t>in the </a:t>
            </a:r>
            <a:r>
              <a:rPr lang="en-US" sz="1200" b="1" baseline="0" dirty="0" smtClean="0"/>
              <a:t>Start</a:t>
            </a:r>
            <a:r>
              <a:rPr lang="en-US" sz="1200" b="0" baseline="0" dirty="0" smtClean="0"/>
              <a:t> list, select </a:t>
            </a:r>
            <a:r>
              <a:rPr lang="en-US" sz="1200" b="1" baseline="0" dirty="0" smtClean="0"/>
              <a:t>With Previous</a:t>
            </a:r>
            <a:r>
              <a:rPr lang="en-US" sz="1200" baseline="0" dirty="0" smtClean="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on the </a:t>
            </a:r>
            <a:r>
              <a:rPr lang="en-US" sz="1200" b="1" baseline="0" dirty="0" smtClean="0"/>
              <a:t>Animations</a:t>
            </a:r>
            <a:r>
              <a:rPr lang="en-US" sz="1200" baseline="0" dirty="0" smtClean="0"/>
              <a:t> tab, in the </a:t>
            </a:r>
            <a:r>
              <a:rPr lang="en-US" sz="1200" b="1" baseline="0" dirty="0" smtClean="0"/>
              <a:t>Animation</a:t>
            </a:r>
            <a:r>
              <a:rPr lang="en-US" sz="1200" baseline="0" dirty="0" smtClean="0"/>
              <a:t> group, click </a:t>
            </a:r>
            <a:r>
              <a:rPr lang="en-US" sz="1200" b="1" baseline="0" dirty="0" smtClean="0"/>
              <a:t>Effect</a:t>
            </a:r>
            <a:r>
              <a:rPr lang="en-US" sz="1200" baseline="0" dirty="0" smtClean="0"/>
              <a:t> </a:t>
            </a:r>
            <a:r>
              <a:rPr lang="en-US" sz="1200" b="1" baseline="0" dirty="0" smtClean="0"/>
              <a:t>Options</a:t>
            </a:r>
            <a:r>
              <a:rPr lang="en-US" sz="1200" baseline="0" dirty="0" smtClean="0"/>
              <a:t>, and then under </a:t>
            </a:r>
            <a:r>
              <a:rPr lang="en-US" sz="1200" b="1" baseline="0" dirty="0" smtClean="0"/>
              <a:t>Direction</a:t>
            </a:r>
            <a:r>
              <a:rPr lang="en-US" sz="1200" baseline="0" dirty="0" smtClean="0"/>
              <a:t> click </a:t>
            </a:r>
            <a:r>
              <a:rPr lang="en-US" sz="1200" b="1" baseline="0" dirty="0" smtClean="0"/>
              <a:t>From Top</a:t>
            </a:r>
            <a:r>
              <a:rPr lang="en-US" sz="1200" b="0" baseline="0" dirty="0" smtClean="0"/>
              <a:t>. </a:t>
            </a:r>
          </a:p>
          <a:p>
            <a:endParaRPr lang="en-US" sz="1200" dirty="0" smtClean="0"/>
          </a:p>
          <a:p>
            <a:endParaRPr lang="en-US" sz="1200" dirty="0" smtClean="0"/>
          </a:p>
          <a:p>
            <a:r>
              <a:rPr lang="en-US" sz="1200" baseline="0" dirty="0" smtClean="0"/>
              <a:t>To reproduce the background effects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 </a:t>
            </a:r>
            <a:r>
              <a:rPr lang="en-US" sz="1200" kern="1200" dirty="0" smtClean="0">
                <a:solidFill>
                  <a:schemeClr val="tx1"/>
                </a:solidFill>
                <a:latin typeface="+mn-lt"/>
                <a:ea typeface="+mn-ea"/>
                <a:cs typeface="+mn-cs"/>
              </a:rPr>
              <a:t>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Radial</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From Center </a:t>
            </a:r>
            <a:r>
              <a:rPr lang="en-US" sz="1200" b="0" kern="1200" dirty="0" smtClean="0">
                <a:solidFill>
                  <a:schemeClr val="tx1"/>
                </a:solidFill>
                <a:latin typeface="+mn-lt"/>
                <a:ea typeface="+mn-ea"/>
                <a:cs typeface="+mn-cs"/>
              </a:rPr>
              <a:t>(third option from the left).</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two stops appear in the slider</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a:t>
            </a:r>
            <a:r>
              <a:rPr lang="en-US" sz="1200" b="0" kern="1200" dirty="0" smtClean="0">
                <a:solidFill>
                  <a:schemeClr val="tx1"/>
                </a:solidFill>
                <a:latin typeface="+mn-lt"/>
                <a:ea typeface="+mn-ea"/>
                <a:cs typeface="+mn-cs"/>
              </a:rPr>
              <a:t>(first row, first option from the left). </a:t>
            </a:r>
            <a:endParaRPr lang="en-US" sz="1200" b="1" kern="1200" baseline="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last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White, Background</a:t>
            </a:r>
            <a:r>
              <a:rPr lang="en-US" sz="1200" b="1" kern="1200" baseline="0" dirty="0" smtClean="0">
                <a:solidFill>
                  <a:schemeClr val="tx1"/>
                </a:solidFill>
                <a:latin typeface="+mn-lt"/>
                <a:ea typeface="+mn-ea"/>
                <a:cs typeface="+mn-cs"/>
              </a:rPr>
              <a:t> 1, Darker 35% </a:t>
            </a:r>
            <a:r>
              <a:rPr lang="en-US" sz="1200" b="0" kern="1200" baseline="0" dirty="0" smtClean="0">
                <a:solidFill>
                  <a:schemeClr val="tx1"/>
                </a:solidFill>
                <a:latin typeface="+mn-lt"/>
                <a:ea typeface="+mn-ea"/>
                <a:cs typeface="+mn-cs"/>
              </a:rPr>
              <a:t>(fifth row, first option from the left).</a:t>
            </a:r>
            <a:endParaRPr lang="en-US" sz="1200" b="0" dirty="0" smtClean="0"/>
          </a:p>
          <a:p>
            <a:endParaRPr lang="en-US" sz="1400" dirty="0" smtClean="0"/>
          </a:p>
        </p:txBody>
      </p:sp>
      <p:sp>
        <p:nvSpPr>
          <p:cNvPr id="5" name="Slide Image Placeholder 4"/>
          <p:cNvSpPr>
            <a:spLocks noGrp="1" noRot="1" noChangeAspect="1"/>
          </p:cNvSpPr>
          <p:nvPr>
            <p:ph type="sldImg"/>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C7614-15A9-43A8-9E98-106A33ED6C41}" type="datetimeFigureOut">
              <a:rPr lang="en-US">
                <a:solidFill>
                  <a:prstClr val="black">
                    <a:tint val="75000"/>
                  </a:prstClr>
                </a:solidFill>
              </a:rPr>
              <a:pPr/>
              <a:t>5/28/2012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FED3CB9-049B-4F4F-82D1-8A95299C975C}" type="slidenum">
              <a:rPr lang="en-US">
                <a:solidFill>
                  <a:prstClr val="black">
                    <a:tint val="75000"/>
                  </a:prstClr>
                </a:solidFill>
              </a:rPr>
              <a:pPr/>
              <a:t>‹#›</a:t>
            </a:fld>
            <a:endParaRPr lang="en-US">
              <a:solidFill>
                <a:prstClr val="black">
                  <a:tint val="75000"/>
                </a:prstClr>
              </a:solidFill>
            </a:endParaRPr>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4C7614-15A9-43A8-9E98-106A33ED6C41}" type="datetimeFigureOut">
              <a:rPr lang="en-US" smtClean="0">
                <a:solidFill>
                  <a:prstClr val="black">
                    <a:tint val="75000"/>
                  </a:prstClr>
                </a:solidFill>
              </a:rPr>
              <a:pPr/>
              <a:t>5/28/2012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2378064"/>
      </p:ext>
    </p:extLst>
  </p:cSld>
  <p:clrMap bg1="lt1" tx1="dk1" bg2="lt2" tx2="dk2" accent1="accent1" accent2="accent2" accent3="accent3" accent4="accent4" accent5="accent5" accent6="accent6" hlink="hlink" folHlink="folHlink"/>
  <p:sldLayoutIdLst>
    <p:sldLayoutId id="2147483649" r:id="rId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hemeOverride" Target="../theme/themeOverride10.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hemeOverride" Target="../theme/themeOverride1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hemeOverride" Target="../theme/themeOverride1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hemeOverride" Target="../theme/themeOverride13.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hemeOverride" Target="../theme/themeOverride14.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hemeOverride" Target="../theme/themeOverride15.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hemeOverride" Target="../theme/themeOverride16.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hemeOverride" Target="../theme/themeOverride17.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hemeOverride" Target="../theme/themeOverride18.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notesSlide" Target="../notesSlides/notesSlide2.xml"/><Relationship Id="rId7" Type="http://schemas.openxmlformats.org/officeDocument/2006/relationships/slide" Target="slide6.xml"/><Relationship Id="rId2" Type="http://schemas.openxmlformats.org/officeDocument/2006/relationships/slideLayout" Target="../slideLayouts/slideLayout1.xml"/><Relationship Id="rId1" Type="http://schemas.openxmlformats.org/officeDocument/2006/relationships/themeOverride" Target="../theme/themeOverride2.xml"/><Relationship Id="rId6" Type="http://schemas.openxmlformats.org/officeDocument/2006/relationships/slide" Target="slide5.xml"/><Relationship Id="rId11" Type="http://schemas.openxmlformats.org/officeDocument/2006/relationships/slide" Target="slide10.xml"/><Relationship Id="rId5" Type="http://schemas.openxmlformats.org/officeDocument/2006/relationships/slide" Target="slide4.xml"/><Relationship Id="rId10" Type="http://schemas.openxmlformats.org/officeDocument/2006/relationships/slide" Target="slide9.xml"/><Relationship Id="rId4" Type="http://schemas.openxmlformats.org/officeDocument/2006/relationships/slide" Target="slide3.xml"/><Relationship Id="rId9" Type="http://schemas.openxmlformats.org/officeDocument/2006/relationships/slide" Target="slide8.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hemeOverride" Target="../theme/themeOverride19.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hemeOverride" Target="../theme/themeOverride20.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hemeOverride" Target="../theme/themeOverride21.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hemeOverride" Target="../theme/themeOverride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hemeOverride" Target="../theme/themeOverride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hemeOverride" Target="../theme/themeOverride5.xml"/><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hemeOverride" Target="../theme/themeOverride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hemeOverride" Target="../theme/themeOverride7.xml"/><Relationship Id="rId5" Type="http://schemas.openxmlformats.org/officeDocument/2006/relationships/hyperlink" Target="http://activemq.apache.org/download.html" TargetMode="External"/><Relationship Id="rId4" Type="http://schemas.openxmlformats.org/officeDocument/2006/relationships/hyperlink" Target="http://www.bonrix.co.in/smpp/SMPPClient.exe"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hemeOverride" Target="../theme/themeOverride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hemeOverride" Target="../theme/themeOverride9.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80000"/>
                <a:satMod val="300000"/>
              </a:schemeClr>
            </a:gs>
            <a:gs pos="100000">
              <a:schemeClr val="bg1">
                <a:lumMod val="6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Snip Single Corner Rectangle 1"/>
          <p:cNvSpPr/>
          <p:nvPr/>
        </p:nvSpPr>
        <p:spPr>
          <a:xfrm>
            <a:off x="762000" y="1600200"/>
            <a:ext cx="7315200" cy="3886200"/>
          </a:xfrm>
          <a:prstGeom prst="snip1Rect">
            <a:avLst/>
          </a:prstGeom>
          <a:solidFill>
            <a:schemeClr val="accent4">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smtClean="0">
                <a:latin typeface="Calibri" pitchFamily="34" charset="0"/>
                <a:cs typeface="Calibri" pitchFamily="34" charset="0"/>
              </a:rPr>
              <a:t>Bonrix SMPP Client</a:t>
            </a:r>
            <a:endParaRPr lang="en-US" sz="6600" dirty="0">
              <a:latin typeface="Calibri" pitchFamily="34" charset="0"/>
              <a:cs typeface="Calibri" pitchFamily="34" charset="0"/>
            </a:endParaRPr>
          </a:p>
        </p:txBody>
      </p:sp>
    </p:spTree>
    <p:extLst>
      <p:ext uri="{BB962C8B-B14F-4D97-AF65-F5344CB8AC3E}">
        <p14:creationId xmlns:p14="http://schemas.microsoft.com/office/powerpoint/2010/main" val="307428439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80000"/>
                <a:satMod val="300000"/>
              </a:schemeClr>
            </a:gs>
            <a:gs pos="100000">
              <a:schemeClr val="bg1">
                <a:lumMod val="65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2050" name="Picture 2" descr="D:\SMPP-Client-Documentation\images\main-scree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55563"/>
            <a:ext cx="9144000" cy="67468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ular Callout 1"/>
          <p:cNvSpPr/>
          <p:nvPr/>
        </p:nvSpPr>
        <p:spPr>
          <a:xfrm>
            <a:off x="2743200" y="4953000"/>
            <a:ext cx="5867400" cy="1219200"/>
          </a:xfrm>
          <a:prstGeom prst="wedgeRectCallout">
            <a:avLst>
              <a:gd name="adj1" fmla="val 49275"/>
              <a:gd name="adj2" fmla="val -97806"/>
            </a:avLst>
          </a:prstGeom>
          <a:solidFill>
            <a:schemeClr val="accent3">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t>This is a main screen of this application. It will be preset with all the default settings when you first start it. You can set TCP/IP and SMPP settings section parameters according to your SMPP provider. Make sure all the parameters are set correctly, otherwise it may not function as expected.</a:t>
            </a:r>
            <a:endParaRPr lang="en-US" sz="1600" dirty="0"/>
          </a:p>
        </p:txBody>
      </p:sp>
    </p:spTree>
    <p:extLst>
      <p:ext uri="{BB962C8B-B14F-4D97-AF65-F5344CB8AC3E}">
        <p14:creationId xmlns:p14="http://schemas.microsoft.com/office/powerpoint/2010/main" val="4113519293"/>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80000"/>
                <a:satMod val="300000"/>
              </a:schemeClr>
            </a:gs>
            <a:gs pos="100000">
              <a:schemeClr val="bg1">
                <a:lumMod val="65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3074" name="Picture 2" descr="D:\SMPP-Client-Documentation\images\set-directory-path.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1275"/>
            <a:ext cx="9143999" cy="677545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Elbow Connector 5"/>
          <p:cNvCxnSpPr/>
          <p:nvPr/>
        </p:nvCxnSpPr>
        <p:spPr>
          <a:xfrm>
            <a:off x="4191000" y="3200400"/>
            <a:ext cx="533400" cy="457200"/>
          </a:xfrm>
          <a:prstGeom prst="bentConnector3">
            <a:avLst>
              <a:gd name="adj1" fmla="val 50000"/>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Rectangular Callout 1"/>
          <p:cNvSpPr/>
          <p:nvPr/>
        </p:nvSpPr>
        <p:spPr>
          <a:xfrm>
            <a:off x="457200" y="4800600"/>
            <a:ext cx="4267199" cy="1371600"/>
          </a:xfrm>
          <a:prstGeom prst="wedgeRectCallout">
            <a:avLst>
              <a:gd name="adj1" fmla="val 54450"/>
              <a:gd name="adj2" fmla="val -90389"/>
            </a:avLst>
          </a:prstGeom>
          <a:solidFill>
            <a:schemeClr val="accent3">
              <a:lumMod val="60000"/>
              <a:lumOff val="4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Set this path to Bonrix  directory structure from which it will pick up SMS and send. It can be in any drive or any directory but make sure folders inside all the Queue directories remain as it is.</a:t>
            </a:r>
            <a:endParaRPr lang="en-US" dirty="0"/>
          </a:p>
        </p:txBody>
      </p:sp>
    </p:spTree>
    <p:extLst>
      <p:ext uri="{BB962C8B-B14F-4D97-AF65-F5344CB8AC3E}">
        <p14:creationId xmlns:p14="http://schemas.microsoft.com/office/powerpoint/2010/main" val="87770813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80000"/>
                <a:satMod val="300000"/>
              </a:schemeClr>
            </a:gs>
            <a:gs pos="100000">
              <a:schemeClr val="bg1">
                <a:lumMod val="65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4098" name="Picture 2" descr="D:\SMPP-Client-Documentation\images\Delete-all-Q.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1750"/>
            <a:ext cx="9144000" cy="6794500"/>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Arrow Connector 10"/>
          <p:cNvCxnSpPr/>
          <p:nvPr/>
        </p:nvCxnSpPr>
        <p:spPr>
          <a:xfrm flipV="1">
            <a:off x="2362200" y="3581400"/>
            <a:ext cx="381000" cy="45720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Rectangular Callout 1"/>
          <p:cNvSpPr/>
          <p:nvPr/>
        </p:nvSpPr>
        <p:spPr>
          <a:xfrm>
            <a:off x="1066800" y="4953000"/>
            <a:ext cx="5486400" cy="1066800"/>
          </a:xfrm>
          <a:prstGeom prst="wedgeRectCallout">
            <a:avLst>
              <a:gd name="adj1" fmla="val 47693"/>
              <a:gd name="adj2" fmla="val -142143"/>
            </a:avLst>
          </a:prstGeom>
          <a:solidFill>
            <a:schemeClr val="accent3">
              <a:lumMod val="60000"/>
              <a:lumOff val="4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If you want to delete all the SMS from currently selected queue then click on Purge Queue Button. It will delete all the messages from folders like high, low, medium etc.</a:t>
            </a:r>
            <a:endParaRPr lang="en-US" dirty="0"/>
          </a:p>
        </p:txBody>
      </p:sp>
    </p:spTree>
    <p:extLst>
      <p:ext uri="{BB962C8B-B14F-4D97-AF65-F5344CB8AC3E}">
        <p14:creationId xmlns:p14="http://schemas.microsoft.com/office/powerpoint/2010/main" val="372454191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80000"/>
                <a:satMod val="300000"/>
              </a:schemeClr>
            </a:gs>
            <a:gs pos="100000">
              <a:schemeClr val="bg1">
                <a:lumMod val="65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5122" name="Picture 2" descr="D:\SMPP-Client-Documentation\images\Q-Detai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1750"/>
            <a:ext cx="9144000" cy="679450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p:cNvCxnSpPr/>
          <p:nvPr/>
        </p:nvCxnSpPr>
        <p:spPr>
          <a:xfrm flipV="1">
            <a:off x="4267200" y="3962400"/>
            <a:ext cx="457200" cy="2286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Rectangular Callout 1"/>
          <p:cNvSpPr/>
          <p:nvPr/>
        </p:nvSpPr>
        <p:spPr>
          <a:xfrm>
            <a:off x="3581400" y="4953000"/>
            <a:ext cx="4556760" cy="914400"/>
          </a:xfrm>
          <a:prstGeom prst="wedgeRectCallout">
            <a:avLst>
              <a:gd name="adj1" fmla="val 35885"/>
              <a:gd name="adj2" fmla="val -160830"/>
            </a:avLst>
          </a:prstGeom>
          <a:solidFill>
            <a:schemeClr val="accent3">
              <a:lumMod val="60000"/>
              <a:lumOff val="4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If you want to see Total no of SMS or Delete  SMS from any particular folder like ultrahigh, high etc. Then click on Queue Detail button.</a:t>
            </a:r>
            <a:endParaRPr lang="en-US" dirty="0"/>
          </a:p>
        </p:txBody>
      </p:sp>
    </p:spTree>
    <p:extLst>
      <p:ext uri="{BB962C8B-B14F-4D97-AF65-F5344CB8AC3E}">
        <p14:creationId xmlns:p14="http://schemas.microsoft.com/office/powerpoint/2010/main" val="372454191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80000"/>
                <a:satMod val="300000"/>
              </a:schemeClr>
            </a:gs>
            <a:gs pos="100000">
              <a:schemeClr val="bg1">
                <a:lumMod val="65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6146" name="Picture 2" descr="D:\SMPP-Client-Documentation\images\Single-Instant-SM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0800"/>
            <a:ext cx="9144000" cy="675640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p:cNvCxnSpPr/>
          <p:nvPr/>
        </p:nvCxnSpPr>
        <p:spPr>
          <a:xfrm>
            <a:off x="914400" y="533400"/>
            <a:ext cx="381000" cy="533400"/>
          </a:xfrm>
          <a:prstGeom prst="straightConnector1">
            <a:avLst/>
          </a:prstGeom>
          <a:ln w="603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Rectangular Callout 1"/>
          <p:cNvSpPr/>
          <p:nvPr/>
        </p:nvSpPr>
        <p:spPr>
          <a:xfrm>
            <a:off x="6324600" y="4800600"/>
            <a:ext cx="2438400" cy="1371600"/>
          </a:xfrm>
          <a:prstGeom prst="wedgeRectCallout">
            <a:avLst>
              <a:gd name="adj1" fmla="val -48583"/>
              <a:gd name="adj2" fmla="val -90179"/>
            </a:avLst>
          </a:prstGeom>
          <a:solidFill>
            <a:schemeClr val="accent3">
              <a:lumMod val="60000"/>
              <a:lumOff val="4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t>This is a instant message edit window. Here you can select Com Queue and priority Queue and message type is SINGLE.</a:t>
            </a:r>
            <a:endParaRPr lang="en-US" sz="1600" dirty="0"/>
          </a:p>
        </p:txBody>
      </p:sp>
    </p:spTree>
    <p:extLst>
      <p:ext uri="{BB962C8B-B14F-4D97-AF65-F5344CB8AC3E}">
        <p14:creationId xmlns:p14="http://schemas.microsoft.com/office/powerpoint/2010/main" val="372454191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MPP-Client-Documentation\images\Group-Instant-SM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0"/>
            <a:ext cx="9144000" cy="679450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p:cNvCxnSpPr/>
          <p:nvPr/>
        </p:nvCxnSpPr>
        <p:spPr>
          <a:xfrm>
            <a:off x="609600" y="457200"/>
            <a:ext cx="609600" cy="30480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Rectangular Callout 6"/>
          <p:cNvSpPr/>
          <p:nvPr/>
        </p:nvSpPr>
        <p:spPr>
          <a:xfrm>
            <a:off x="6324600" y="4038600"/>
            <a:ext cx="2667000" cy="2133600"/>
          </a:xfrm>
          <a:prstGeom prst="wedgeRectCallout">
            <a:avLst>
              <a:gd name="adj1" fmla="val -47298"/>
              <a:gd name="adj2" fmla="val -81334"/>
            </a:avLst>
          </a:prstGeom>
          <a:solidFill>
            <a:schemeClr val="accent4">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This is a GROUP message compose screen. Here you can browse files according to selected file type. You can have a look at specific format according to file selection type.</a:t>
            </a:r>
            <a:endParaRPr lang="en-US" dirty="0"/>
          </a:p>
        </p:txBody>
      </p:sp>
    </p:spTree>
    <p:extLst>
      <p:ext uri="{BB962C8B-B14F-4D97-AF65-F5344CB8AC3E}">
        <p14:creationId xmlns:p14="http://schemas.microsoft.com/office/powerpoint/2010/main" val="3873421045"/>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80000"/>
                <a:satMod val="300000"/>
              </a:schemeClr>
            </a:gs>
            <a:gs pos="100000">
              <a:schemeClr val="bg1">
                <a:lumMod val="65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7170" name="Picture 2" descr="D:\SMPP-Client-Documentation\images\Pause-Q.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6988"/>
            <a:ext cx="9143999" cy="6804025"/>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p:cNvCxnSpPr/>
          <p:nvPr/>
        </p:nvCxnSpPr>
        <p:spPr>
          <a:xfrm>
            <a:off x="2057400" y="533400"/>
            <a:ext cx="152400" cy="22860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Rectangular Callout 1"/>
          <p:cNvSpPr/>
          <p:nvPr/>
        </p:nvSpPr>
        <p:spPr>
          <a:xfrm>
            <a:off x="4876800" y="1676400"/>
            <a:ext cx="3200399" cy="1066800"/>
          </a:xfrm>
          <a:prstGeom prst="wedgeRectCallout">
            <a:avLst>
              <a:gd name="adj1" fmla="val -67944"/>
              <a:gd name="adj2" fmla="val -35431"/>
            </a:avLst>
          </a:prstGeom>
          <a:solidFill>
            <a:schemeClr val="accent3">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This is a Pause Queue window from which you can </a:t>
            </a:r>
            <a:r>
              <a:rPr lang="en-US" dirty="0" smtClean="0">
                <a:solidFill>
                  <a:srgbClr val="00B050"/>
                </a:solidFill>
              </a:rPr>
              <a:t>start</a:t>
            </a:r>
            <a:r>
              <a:rPr lang="en-US" dirty="0" smtClean="0">
                <a:solidFill>
                  <a:srgbClr val="C00000"/>
                </a:solidFill>
              </a:rPr>
              <a:t>-stop</a:t>
            </a:r>
            <a:r>
              <a:rPr lang="en-US" dirty="0" smtClean="0">
                <a:solidFill>
                  <a:srgbClr val="FF0000"/>
                </a:solidFill>
              </a:rPr>
              <a:t> </a:t>
            </a:r>
            <a:r>
              <a:rPr lang="en-US" dirty="0" smtClean="0"/>
              <a:t>sending of SMS from particular Queue..</a:t>
            </a:r>
            <a:endParaRPr lang="en-US" dirty="0"/>
          </a:p>
        </p:txBody>
      </p:sp>
    </p:spTree>
    <p:extLst>
      <p:ext uri="{BB962C8B-B14F-4D97-AF65-F5344CB8AC3E}">
        <p14:creationId xmlns:p14="http://schemas.microsoft.com/office/powerpoint/2010/main" val="414618029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80000"/>
                <a:satMod val="300000"/>
              </a:schemeClr>
            </a:gs>
            <a:gs pos="100000">
              <a:schemeClr val="bg1">
                <a:lumMod val="65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8194" name="Picture 2" descr="D:\SMPP-Client-Documentation\images\Pause-Sender-Nam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1750"/>
            <a:ext cx="9144000" cy="679450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p:cNvCxnSpPr/>
          <p:nvPr/>
        </p:nvCxnSpPr>
        <p:spPr>
          <a:xfrm>
            <a:off x="2971800" y="457200"/>
            <a:ext cx="152400" cy="22860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Rectangular Callout 1"/>
          <p:cNvSpPr/>
          <p:nvPr/>
        </p:nvSpPr>
        <p:spPr>
          <a:xfrm>
            <a:off x="3505200" y="4876800"/>
            <a:ext cx="4191000" cy="1219200"/>
          </a:xfrm>
          <a:prstGeom prst="wedgeRectCallout">
            <a:avLst>
              <a:gd name="adj1" fmla="val -19331"/>
              <a:gd name="adj2" fmla="val -201350"/>
            </a:avLst>
          </a:prstGeom>
          <a:solidFill>
            <a:schemeClr val="accent3">
              <a:lumMod val="60000"/>
              <a:lumOff val="4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This is a Pause Sender Name selection window in which you can </a:t>
            </a:r>
            <a:r>
              <a:rPr lang="en-US" dirty="0" smtClean="0">
                <a:solidFill>
                  <a:srgbClr val="C00000"/>
                </a:solidFill>
              </a:rPr>
              <a:t>stop</a:t>
            </a:r>
            <a:r>
              <a:rPr lang="en-US" dirty="0" smtClean="0"/>
              <a:t> or </a:t>
            </a:r>
            <a:r>
              <a:rPr lang="en-US" dirty="0" smtClean="0">
                <a:solidFill>
                  <a:schemeClr val="tx1"/>
                </a:solidFill>
              </a:rPr>
              <a:t>block </a:t>
            </a:r>
            <a:r>
              <a:rPr lang="en-US" dirty="0" smtClean="0"/>
              <a:t>SMS sending of message with particular sender name from selected Queue</a:t>
            </a:r>
            <a:endParaRPr lang="en-US" dirty="0"/>
          </a:p>
        </p:txBody>
      </p:sp>
    </p:spTree>
    <p:extLst>
      <p:ext uri="{BB962C8B-B14F-4D97-AF65-F5344CB8AC3E}">
        <p14:creationId xmlns:p14="http://schemas.microsoft.com/office/powerpoint/2010/main" val="414618029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80000"/>
                <a:satMod val="300000"/>
              </a:schemeClr>
            </a:gs>
            <a:gs pos="100000">
              <a:schemeClr val="bg1">
                <a:lumMod val="65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9218" name="Picture 2" descr="D:\SMPP-Client-Documentation\images\Upload-Delivery-Repor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6038"/>
            <a:ext cx="9144000" cy="6765925"/>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p:cNvCxnSpPr/>
          <p:nvPr/>
        </p:nvCxnSpPr>
        <p:spPr>
          <a:xfrm>
            <a:off x="4038600" y="609600"/>
            <a:ext cx="0" cy="30480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Rectangular Callout 1"/>
          <p:cNvSpPr/>
          <p:nvPr/>
        </p:nvSpPr>
        <p:spPr>
          <a:xfrm>
            <a:off x="2286000" y="4953000"/>
            <a:ext cx="4038600" cy="1143000"/>
          </a:xfrm>
          <a:prstGeom prst="wedgeRectCallout">
            <a:avLst>
              <a:gd name="adj1" fmla="val -34428"/>
              <a:gd name="adj2" fmla="val -158833"/>
            </a:avLst>
          </a:prstGeom>
          <a:solidFill>
            <a:schemeClr val="accent3">
              <a:lumMod val="60000"/>
              <a:lumOff val="4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It’s a Delivery report upload window, in which you can give your delivery report upload API path on which all the received delivery reports will be uploaded.</a:t>
            </a:r>
            <a:endParaRPr lang="en-US" dirty="0"/>
          </a:p>
        </p:txBody>
      </p:sp>
    </p:spTree>
    <p:extLst>
      <p:ext uri="{BB962C8B-B14F-4D97-AF65-F5344CB8AC3E}">
        <p14:creationId xmlns:p14="http://schemas.microsoft.com/office/powerpoint/2010/main" val="414618029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80000"/>
                <a:satMod val="300000"/>
              </a:schemeClr>
            </a:gs>
            <a:gs pos="100000">
              <a:schemeClr val="bg1">
                <a:lumMod val="65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10242" name="Picture 2" descr="D:\SMPP-Client-Documentation\images\Delivery-Statu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6038"/>
            <a:ext cx="9144000" cy="6765925"/>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p:cNvCxnSpPr/>
          <p:nvPr/>
        </p:nvCxnSpPr>
        <p:spPr>
          <a:xfrm>
            <a:off x="5257800" y="533400"/>
            <a:ext cx="0" cy="3810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Rectangular Callout 1"/>
          <p:cNvSpPr/>
          <p:nvPr/>
        </p:nvSpPr>
        <p:spPr>
          <a:xfrm>
            <a:off x="3124200" y="4876800"/>
            <a:ext cx="5638800" cy="1371600"/>
          </a:xfrm>
          <a:prstGeom prst="wedgeRectCallout">
            <a:avLst>
              <a:gd name="adj1" fmla="val -32644"/>
              <a:gd name="adj2" fmla="val -232384"/>
            </a:avLst>
          </a:prstGeom>
          <a:solidFill>
            <a:schemeClr val="accent3">
              <a:lumMod val="60000"/>
              <a:lumOff val="4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Delivery Status window is useful to view current delivery report collection status. Like how many delivery reports awaited in queue etc. You can forcefully save in complete delivery report by clicking flush button in database, which will be later on updated  once the delivery report arrives.</a:t>
            </a:r>
            <a:endParaRPr lang="en-US" dirty="0"/>
          </a:p>
        </p:txBody>
      </p:sp>
    </p:spTree>
    <p:extLst>
      <p:ext uri="{BB962C8B-B14F-4D97-AF65-F5344CB8AC3E}">
        <p14:creationId xmlns:p14="http://schemas.microsoft.com/office/powerpoint/2010/main" val="414618029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80000"/>
                <a:satMod val="300000"/>
              </a:schemeClr>
            </a:gs>
            <a:gs pos="100000">
              <a:schemeClr val="bg1">
                <a:lumMod val="65000"/>
              </a:schemeClr>
            </a:gs>
          </a:gsLst>
          <a:path path="circle">
            <a:fillToRect l="50000" t="50000" r="50000" b="50000"/>
          </a:path>
        </a:gra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6350047"/>
              </p:ext>
            </p:extLst>
          </p:nvPr>
        </p:nvGraphicFramePr>
        <p:xfrm>
          <a:off x="1524000" y="1397000"/>
          <a:ext cx="6096000" cy="3484880"/>
        </p:xfrm>
        <a:graphic>
          <a:graphicData uri="http://schemas.openxmlformats.org/drawingml/2006/table">
            <a:tbl>
              <a:tblPr firstRow="1" bandRow="1">
                <a:tableStyleId>{ED083AE6-46FA-4A59-8FB0-9F97EB10719F}</a:tableStyleId>
              </a:tblPr>
              <a:tblGrid>
                <a:gridCol w="6096000"/>
              </a:tblGrid>
              <a:tr h="370840">
                <a:tc>
                  <a:txBody>
                    <a:bodyPr/>
                    <a:lstStyle/>
                    <a:p>
                      <a:pPr algn="ctr"/>
                      <a:r>
                        <a:rPr lang="en-US" sz="2800" dirty="0" smtClean="0"/>
                        <a:t>Index</a:t>
                      </a:r>
                      <a:endParaRPr lang="en-US" sz="2800" dirty="0"/>
                    </a:p>
                  </a:txBody>
                  <a:tcPr/>
                </a:tc>
              </a:tr>
              <a:tr h="370840">
                <a:tc>
                  <a:txBody>
                    <a:bodyPr/>
                    <a:lstStyle/>
                    <a:p>
                      <a:r>
                        <a:rPr lang="en-US" u="none" dirty="0" smtClean="0">
                          <a:hlinkClick r:id="rId4" action="ppaction://hlinksldjump"/>
                        </a:rPr>
                        <a:t>Introduction</a:t>
                      </a:r>
                      <a:endParaRPr lang="en-US" u="none" dirty="0"/>
                    </a:p>
                  </a:txBody>
                  <a:tcPr/>
                </a:tc>
              </a:tr>
              <a:tr h="370840">
                <a:tc>
                  <a:txBody>
                    <a:bodyPr/>
                    <a:lstStyle/>
                    <a:p>
                      <a:r>
                        <a:rPr lang="en-US" dirty="0" smtClean="0">
                          <a:hlinkClick r:id="rId5" action="ppaction://hlinksldjump"/>
                        </a:rPr>
                        <a:t>Software  and Hardware Requirements</a:t>
                      </a:r>
                      <a:endParaRPr lang="en-US" dirty="0"/>
                    </a:p>
                  </a:txBody>
                  <a:tcPr/>
                </a:tc>
              </a:tr>
              <a:tr h="370840">
                <a:tc>
                  <a:txBody>
                    <a:bodyPr/>
                    <a:lstStyle/>
                    <a:p>
                      <a:r>
                        <a:rPr lang="en-US" dirty="0" smtClean="0">
                          <a:hlinkClick r:id="rId6" action="ppaction://hlinksldjump"/>
                        </a:rPr>
                        <a:t>Architecture</a:t>
                      </a:r>
                      <a:endParaRPr lang="en-US" dirty="0"/>
                    </a:p>
                  </a:txBody>
                  <a:tcPr/>
                </a:tc>
              </a:tr>
              <a:tr h="370840">
                <a:tc>
                  <a:txBody>
                    <a:bodyPr/>
                    <a:lstStyle/>
                    <a:p>
                      <a:r>
                        <a:rPr lang="en-US" dirty="0" smtClean="0">
                          <a:hlinkClick r:id="rId7" action="ppaction://hlinksldjump"/>
                        </a:rPr>
                        <a:t>Set Up</a:t>
                      </a:r>
                      <a:endParaRPr lang="en-US" dirty="0"/>
                    </a:p>
                  </a:txBody>
                  <a:tcPr/>
                </a:tc>
              </a:tr>
              <a:tr h="370840">
                <a:tc>
                  <a:txBody>
                    <a:bodyPr/>
                    <a:lstStyle/>
                    <a:p>
                      <a:r>
                        <a:rPr lang="en-US" dirty="0" smtClean="0">
                          <a:hlinkClick r:id="rId8" action="ppaction://hlinksldjump"/>
                        </a:rPr>
                        <a:t>Installation</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hlinkClick r:id="rId9" action="ppaction://hlinksldjump"/>
                        </a:rPr>
                        <a:t>HTTP API</a:t>
                      </a:r>
                      <a:endParaRPr lang="en-US" dirty="0" smtClean="0"/>
                    </a:p>
                  </a:txBody>
                  <a:tcPr/>
                </a:tc>
              </a:tr>
              <a:tr h="370840">
                <a:tc>
                  <a:txBody>
                    <a:bodyPr/>
                    <a:lstStyle/>
                    <a:p>
                      <a:r>
                        <a:rPr lang="en-US" dirty="0" smtClean="0">
                          <a:hlinkClick r:id="rId10" action="ppaction://hlinksldjump"/>
                        </a:rPr>
                        <a:t>Features</a:t>
                      </a:r>
                      <a:endParaRPr lang="en-US" dirty="0"/>
                    </a:p>
                  </a:txBody>
                  <a:tcPr/>
                </a:tc>
              </a:tr>
              <a:tr h="370840">
                <a:tc>
                  <a:txBody>
                    <a:bodyPr/>
                    <a:lstStyle/>
                    <a:p>
                      <a:r>
                        <a:rPr lang="en-US" dirty="0" smtClean="0">
                          <a:hlinkClick r:id="rId11" action="ppaction://hlinksldjump"/>
                        </a:rPr>
                        <a:t>Screen-shots</a:t>
                      </a:r>
                      <a:endParaRPr lang="en-US" dirty="0"/>
                    </a:p>
                  </a:txBody>
                  <a:tcPr/>
                </a:tc>
              </a:tr>
            </a:tbl>
          </a:graphicData>
        </a:graphic>
      </p:graphicFrame>
    </p:spTree>
    <p:extLst>
      <p:ext uri="{BB962C8B-B14F-4D97-AF65-F5344CB8AC3E}">
        <p14:creationId xmlns:p14="http://schemas.microsoft.com/office/powerpoint/2010/main" val="81295642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80000"/>
                <a:satMod val="300000"/>
              </a:schemeClr>
            </a:gs>
            <a:gs pos="100000">
              <a:schemeClr val="bg1">
                <a:lumMod val="65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11266" name="Picture 2" descr="D:\SMPP-Client-Documentation\images\Schedule-Q.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1750"/>
            <a:ext cx="9067799" cy="679450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p:cNvCxnSpPr/>
          <p:nvPr/>
        </p:nvCxnSpPr>
        <p:spPr>
          <a:xfrm>
            <a:off x="5943600" y="533400"/>
            <a:ext cx="0" cy="45720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Rectangular Callout 1"/>
          <p:cNvSpPr/>
          <p:nvPr/>
        </p:nvSpPr>
        <p:spPr>
          <a:xfrm>
            <a:off x="4114801" y="5029200"/>
            <a:ext cx="4419600" cy="838200"/>
          </a:xfrm>
          <a:prstGeom prst="wedgeRectCallout">
            <a:avLst>
              <a:gd name="adj1" fmla="val -32667"/>
              <a:gd name="adj2" fmla="val -141198"/>
            </a:avLst>
          </a:prstGeom>
          <a:solidFill>
            <a:schemeClr val="accent3">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Schedule window is used to schedule sending of SMS from selected Queue or all the Queues between selected start-end time.</a:t>
            </a:r>
            <a:endParaRPr lang="en-US" dirty="0"/>
          </a:p>
        </p:txBody>
      </p:sp>
    </p:spTree>
    <p:extLst>
      <p:ext uri="{BB962C8B-B14F-4D97-AF65-F5344CB8AC3E}">
        <p14:creationId xmlns:p14="http://schemas.microsoft.com/office/powerpoint/2010/main" val="414618029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80000"/>
                <a:satMod val="300000"/>
              </a:schemeClr>
            </a:gs>
            <a:gs pos="100000">
              <a:schemeClr val="bg1">
                <a:lumMod val="65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12290" name="Picture 2" descr="D:\SMPP-Client-Documentation\images\Manage-DB-recreat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0800"/>
            <a:ext cx="9144000" cy="675640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p:cNvCxnSpPr/>
          <p:nvPr/>
        </p:nvCxnSpPr>
        <p:spPr>
          <a:xfrm>
            <a:off x="6477000" y="533400"/>
            <a:ext cx="0" cy="22860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Rectangular Callout 1"/>
          <p:cNvSpPr/>
          <p:nvPr/>
        </p:nvSpPr>
        <p:spPr>
          <a:xfrm>
            <a:off x="2362200" y="4800600"/>
            <a:ext cx="6553200" cy="1371600"/>
          </a:xfrm>
          <a:prstGeom prst="wedgeRectCallout">
            <a:avLst>
              <a:gd name="adj1" fmla="val -25300"/>
              <a:gd name="adj2" fmla="val -107500"/>
            </a:avLst>
          </a:prstGeom>
          <a:solidFill>
            <a:schemeClr val="accent3">
              <a:lumMod val="60000"/>
              <a:lumOff val="4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Manage Database window is used to resend messages which earlier failed due to some errors like throttling , validity and other issues. Here you can select Queue in which you want to create SMS, type of error , error code, date etc.</a:t>
            </a:r>
          </a:p>
          <a:p>
            <a:r>
              <a:rPr lang="en-US" dirty="0" smtClean="0"/>
              <a:t>You can also delete delivery reports received before selected date.</a:t>
            </a:r>
            <a:endParaRPr lang="en-US" dirty="0"/>
          </a:p>
        </p:txBody>
      </p:sp>
    </p:spTree>
    <p:extLst>
      <p:ext uri="{BB962C8B-B14F-4D97-AF65-F5344CB8AC3E}">
        <p14:creationId xmlns:p14="http://schemas.microsoft.com/office/powerpoint/2010/main" val="414618029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80000"/>
                <a:satMod val="300000"/>
              </a:schemeClr>
            </a:gs>
            <a:gs pos="100000">
              <a:schemeClr val="bg1">
                <a:lumMod val="65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13314" name="Picture 2" descr="D:\SMPP-Client-Documentation\images\QStatistic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0800"/>
            <a:ext cx="9144000" cy="675640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p:cNvCxnSpPr/>
          <p:nvPr/>
        </p:nvCxnSpPr>
        <p:spPr>
          <a:xfrm flipH="1">
            <a:off x="6934200" y="533400"/>
            <a:ext cx="533400" cy="381000"/>
          </a:xfrm>
          <a:prstGeom prst="straightConnector1">
            <a:avLst/>
          </a:prstGeom>
          <a:ln w="539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Rectangular Callout 1"/>
          <p:cNvSpPr/>
          <p:nvPr/>
        </p:nvSpPr>
        <p:spPr>
          <a:xfrm>
            <a:off x="304800" y="5029200"/>
            <a:ext cx="8534400" cy="1295400"/>
          </a:xfrm>
          <a:prstGeom prst="wedgeRectCallout">
            <a:avLst>
              <a:gd name="adj1" fmla="val 18970"/>
              <a:gd name="adj2" fmla="val -65735"/>
            </a:avLst>
          </a:prstGeom>
          <a:solidFill>
            <a:schemeClr val="accent3">
              <a:lumMod val="60000"/>
              <a:lumOff val="4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QStatistics  window is used to make connection with Active MQ server.</a:t>
            </a:r>
          </a:p>
          <a:p>
            <a:r>
              <a:rPr lang="en-US" dirty="0" smtClean="0"/>
              <a:t>Here you can make selection whether you want to create SMS file in directory or directly put messages from Active MQ Queue to in memory Queue. You can </a:t>
            </a:r>
            <a:r>
              <a:rPr lang="en-US" dirty="0" smtClean="0">
                <a:solidFill>
                  <a:srgbClr val="0066FF"/>
                </a:solidFill>
              </a:rPr>
              <a:t>pause</a:t>
            </a:r>
            <a:r>
              <a:rPr lang="en-US" dirty="0" smtClean="0"/>
              <a:t> –</a:t>
            </a:r>
            <a:r>
              <a:rPr lang="en-US" dirty="0" smtClean="0">
                <a:solidFill>
                  <a:srgbClr val="00B050"/>
                </a:solidFill>
              </a:rPr>
              <a:t>start</a:t>
            </a:r>
            <a:r>
              <a:rPr lang="en-US" dirty="0" smtClean="0">
                <a:solidFill>
                  <a:srgbClr val="92D050"/>
                </a:solidFill>
              </a:rPr>
              <a:t> </a:t>
            </a:r>
            <a:r>
              <a:rPr lang="en-US" dirty="0" smtClean="0"/>
              <a:t>receiving messages from Active MQ Queue and also see in memory Queue SMS count.</a:t>
            </a:r>
            <a:endParaRPr lang="en-US" dirty="0"/>
          </a:p>
        </p:txBody>
      </p:sp>
    </p:spTree>
    <p:extLst>
      <p:ext uri="{BB962C8B-B14F-4D97-AF65-F5344CB8AC3E}">
        <p14:creationId xmlns:p14="http://schemas.microsoft.com/office/powerpoint/2010/main" val="330495874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80000"/>
                <a:satMod val="300000"/>
              </a:schemeClr>
            </a:gs>
            <a:gs pos="100000">
              <a:schemeClr val="bg1">
                <a:lumMod val="6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 name="Snip Diagonal Corner Rectangle 2"/>
          <p:cNvSpPr/>
          <p:nvPr/>
        </p:nvSpPr>
        <p:spPr>
          <a:xfrm>
            <a:off x="441960" y="152400"/>
            <a:ext cx="8229600" cy="762000"/>
          </a:xfrm>
          <a:prstGeom prst="snip2DiagRect">
            <a:avLst/>
          </a:prstGeom>
          <a:solidFill>
            <a:schemeClr val="accent4">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prstClr val="white"/>
                </a:solidFill>
              </a:rPr>
              <a:t>Introduction</a:t>
            </a:r>
            <a:endParaRPr lang="en-US" sz="4000" dirty="0">
              <a:solidFill>
                <a:prstClr val="white"/>
              </a:solidFill>
            </a:endParaRPr>
          </a:p>
        </p:txBody>
      </p:sp>
      <p:sp>
        <p:nvSpPr>
          <p:cNvPr id="2" name="TextBox 1"/>
          <p:cNvSpPr txBox="1"/>
          <p:nvPr/>
        </p:nvSpPr>
        <p:spPr>
          <a:xfrm>
            <a:off x="441960" y="929640"/>
            <a:ext cx="8229600" cy="6586418"/>
          </a:xfrm>
          <a:prstGeom prst="rect">
            <a:avLst/>
          </a:prstGeom>
          <a:noFill/>
        </p:spPr>
        <p:txBody>
          <a:bodyPr wrap="square" rtlCol="0">
            <a:spAutoFit/>
          </a:bodyPr>
          <a:lstStyle/>
          <a:p>
            <a:pPr marL="285750" indent="-285750">
              <a:buFont typeface="Wingdings" pitchFamily="2" charset="2"/>
              <a:buChar char="v"/>
            </a:pPr>
            <a:r>
              <a:rPr lang="en-US" sz="2400" dirty="0" smtClean="0"/>
              <a:t>Bonrix SMPP Client  is Java Desktop Application to send SMS to SMSC[SMPP Gateway.]</a:t>
            </a:r>
          </a:p>
          <a:p>
            <a:pPr marL="285750" indent="-285750">
              <a:buFont typeface="Wingdings" pitchFamily="2" charset="2"/>
              <a:buChar char="v"/>
            </a:pPr>
            <a:r>
              <a:rPr lang="en-US" sz="2400" dirty="0" smtClean="0"/>
              <a:t>This application supports SMPPv3.3 and SMPPv3.4</a:t>
            </a:r>
          </a:p>
          <a:p>
            <a:pPr marL="285750" indent="-285750">
              <a:buFont typeface="Wingdings" pitchFamily="2" charset="2"/>
              <a:buChar char="v"/>
            </a:pPr>
            <a:r>
              <a:rPr lang="en-US" sz="2400" dirty="0" smtClean="0"/>
              <a:t>It can create multiple connection with SMPP gateway[Multi-Threaded].</a:t>
            </a:r>
          </a:p>
          <a:p>
            <a:pPr marL="285750" indent="-285750">
              <a:buFont typeface="Wingdings" pitchFamily="2" charset="2"/>
              <a:buChar char="v"/>
            </a:pPr>
            <a:r>
              <a:rPr lang="en-US" sz="2400" dirty="0" smtClean="0"/>
              <a:t>It stores Delivery Reports in MySQL database if SMPP gateway provides it.</a:t>
            </a:r>
          </a:p>
          <a:p>
            <a:pPr marL="285750" indent="-285750">
              <a:buFont typeface="Wingdings" pitchFamily="2" charset="2"/>
              <a:buChar char="v"/>
            </a:pPr>
            <a:r>
              <a:rPr lang="en-US" sz="2400" dirty="0" smtClean="0"/>
              <a:t>User can send instant message, upload csv/excel/text files  and  from directories.</a:t>
            </a:r>
          </a:p>
          <a:p>
            <a:pPr marL="285750" indent="-285750">
              <a:buFont typeface="Wingdings" pitchFamily="2" charset="2"/>
              <a:buChar char="v"/>
            </a:pPr>
            <a:r>
              <a:rPr lang="en-US" sz="2400" dirty="0" smtClean="0"/>
              <a:t>It has support of HTTP API. So it can accept SMS submission from any third party into directories </a:t>
            </a:r>
            <a:r>
              <a:rPr lang="en-US" sz="2400" smtClean="0"/>
              <a:t>from </a:t>
            </a:r>
            <a:r>
              <a:rPr lang="en-US" sz="2400" smtClean="0"/>
              <a:t>which SMS </a:t>
            </a:r>
            <a:r>
              <a:rPr lang="en-US" sz="2400" dirty="0" smtClean="0"/>
              <a:t>will be sent to SMPP gateway.</a:t>
            </a:r>
          </a:p>
          <a:p>
            <a:pPr marL="285750" indent="-285750">
              <a:buFont typeface="Wingdings" pitchFamily="2" charset="2"/>
              <a:buChar char="v"/>
            </a:pPr>
            <a:r>
              <a:rPr lang="en-US" sz="2400" dirty="0" smtClean="0"/>
              <a:t>It is also integrated with high speed messaging solution called Apache ActiveMQ. User can send SMS to ActiveMQ queues. Which will create SMS files in directory and sent to SMPP gateway.</a:t>
            </a:r>
          </a:p>
          <a:p>
            <a:pPr marL="285750" indent="-285750">
              <a:buFont typeface="Wingdings" pitchFamily="2" charset="2"/>
              <a:buChar char="v"/>
            </a:pPr>
            <a:endParaRPr lang="en-US" sz="2000" dirty="0" smtClean="0"/>
          </a:p>
          <a:p>
            <a:endParaRPr lang="en-US" dirty="0"/>
          </a:p>
        </p:txBody>
      </p:sp>
    </p:spTree>
    <p:extLst>
      <p:ext uri="{BB962C8B-B14F-4D97-AF65-F5344CB8AC3E}">
        <p14:creationId xmlns:p14="http://schemas.microsoft.com/office/powerpoint/2010/main" val="369091644"/>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80000"/>
                <a:satMod val="300000"/>
              </a:schemeClr>
            </a:gs>
            <a:gs pos="100000">
              <a:schemeClr val="bg1">
                <a:lumMod val="6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 name="Snip Diagonal Corner Rectangle 2"/>
          <p:cNvSpPr/>
          <p:nvPr/>
        </p:nvSpPr>
        <p:spPr>
          <a:xfrm>
            <a:off x="457200" y="152400"/>
            <a:ext cx="8229600" cy="762000"/>
          </a:xfrm>
          <a:prstGeom prst="snip2DiagRect">
            <a:avLst/>
          </a:prstGeom>
          <a:solidFill>
            <a:schemeClr val="accent4">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t>Software  and Hardware Requirements</a:t>
            </a:r>
          </a:p>
        </p:txBody>
      </p:sp>
      <p:sp>
        <p:nvSpPr>
          <p:cNvPr id="7" name="Pentagon 6"/>
          <p:cNvSpPr/>
          <p:nvPr/>
        </p:nvSpPr>
        <p:spPr>
          <a:xfrm>
            <a:off x="457200" y="1371600"/>
            <a:ext cx="2514600" cy="1219200"/>
          </a:xfrm>
          <a:prstGeom prst="homePlate">
            <a:avLst/>
          </a:prstGeom>
          <a:solidFill>
            <a:schemeClr val="accent3">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dirty="0" smtClean="0"/>
          </a:p>
          <a:p>
            <a:pPr lvl="0" algn="ctr"/>
            <a:r>
              <a:rPr lang="en-US" sz="2400" dirty="0" smtClean="0"/>
              <a:t>Operating </a:t>
            </a:r>
            <a:r>
              <a:rPr lang="en-US" sz="2400" dirty="0"/>
              <a:t>System</a:t>
            </a:r>
          </a:p>
          <a:p>
            <a:pPr algn="ctr"/>
            <a:endParaRPr lang="en-US" sz="2400" dirty="0"/>
          </a:p>
        </p:txBody>
      </p:sp>
      <p:sp>
        <p:nvSpPr>
          <p:cNvPr id="8" name="Pentagon 7"/>
          <p:cNvSpPr/>
          <p:nvPr/>
        </p:nvSpPr>
        <p:spPr>
          <a:xfrm>
            <a:off x="441960" y="2743200"/>
            <a:ext cx="2514600" cy="990600"/>
          </a:xfrm>
          <a:prstGeom prst="homePlate">
            <a:avLst/>
          </a:prstGeom>
          <a:solidFill>
            <a:schemeClr val="accent3">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dirty="0" smtClean="0"/>
          </a:p>
          <a:p>
            <a:pPr lvl="0" algn="ctr"/>
            <a:r>
              <a:rPr lang="en-US" sz="2400" dirty="0" smtClean="0"/>
              <a:t>RAM </a:t>
            </a:r>
            <a:r>
              <a:rPr lang="en-US" sz="2400" dirty="0"/>
              <a:t>&amp; CPU</a:t>
            </a:r>
          </a:p>
          <a:p>
            <a:pPr algn="ctr"/>
            <a:endParaRPr lang="en-US" sz="2400" dirty="0"/>
          </a:p>
        </p:txBody>
      </p:sp>
      <p:sp>
        <p:nvSpPr>
          <p:cNvPr id="9" name="Pentagon 8"/>
          <p:cNvSpPr/>
          <p:nvPr/>
        </p:nvSpPr>
        <p:spPr>
          <a:xfrm>
            <a:off x="426720" y="3886200"/>
            <a:ext cx="2514600" cy="990600"/>
          </a:xfrm>
          <a:prstGeom prst="homePlate">
            <a:avLst/>
          </a:prstGeom>
          <a:solidFill>
            <a:schemeClr val="accent3">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dirty="0" smtClean="0"/>
          </a:p>
          <a:p>
            <a:pPr lvl="0" algn="ctr"/>
            <a:r>
              <a:rPr lang="en-US" sz="2400" dirty="0" smtClean="0"/>
              <a:t>Hard </a:t>
            </a:r>
            <a:r>
              <a:rPr lang="en-US" sz="2400" dirty="0"/>
              <a:t>Disk</a:t>
            </a:r>
          </a:p>
          <a:p>
            <a:pPr algn="ctr"/>
            <a:endParaRPr lang="en-US" sz="2400" dirty="0"/>
          </a:p>
        </p:txBody>
      </p:sp>
      <p:sp>
        <p:nvSpPr>
          <p:cNvPr id="10" name="Pentagon 9"/>
          <p:cNvSpPr/>
          <p:nvPr/>
        </p:nvSpPr>
        <p:spPr>
          <a:xfrm>
            <a:off x="457200" y="5029200"/>
            <a:ext cx="2514600" cy="990600"/>
          </a:xfrm>
          <a:prstGeom prst="homePlate">
            <a:avLst/>
          </a:prstGeom>
          <a:solidFill>
            <a:schemeClr val="accent3">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dirty="0" smtClean="0"/>
          </a:p>
          <a:p>
            <a:pPr lvl="0" algn="ctr"/>
            <a:r>
              <a:rPr lang="en-US" sz="2400" dirty="0" smtClean="0"/>
              <a:t>Softwares</a:t>
            </a:r>
            <a:endParaRPr lang="en-US" sz="2400" dirty="0"/>
          </a:p>
          <a:p>
            <a:pPr algn="ctr"/>
            <a:endParaRPr lang="en-US" sz="2400" dirty="0"/>
          </a:p>
        </p:txBody>
      </p:sp>
      <p:sp>
        <p:nvSpPr>
          <p:cNvPr id="11" name="Rounded Rectangle 10"/>
          <p:cNvSpPr/>
          <p:nvPr/>
        </p:nvSpPr>
        <p:spPr>
          <a:xfrm>
            <a:off x="3870960" y="1371600"/>
            <a:ext cx="4572000" cy="1219200"/>
          </a:xfrm>
          <a:prstGeom prst="round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itchFamily="2" charset="2"/>
              <a:buChar char="v"/>
            </a:pPr>
            <a:endParaRPr lang="en-US" dirty="0" smtClean="0">
              <a:solidFill>
                <a:schemeClr val="accent2">
                  <a:lumMod val="75000"/>
                </a:schemeClr>
              </a:solidFill>
            </a:endParaRPr>
          </a:p>
          <a:p>
            <a:pPr marL="285750" indent="-285750">
              <a:buFont typeface="Wingdings" pitchFamily="2" charset="2"/>
              <a:buChar char="v"/>
            </a:pPr>
            <a:r>
              <a:rPr lang="en-US" dirty="0" smtClean="0">
                <a:solidFill>
                  <a:schemeClr val="accent2">
                    <a:lumMod val="75000"/>
                  </a:schemeClr>
                </a:solidFill>
              </a:rPr>
              <a:t>Windows </a:t>
            </a:r>
            <a:r>
              <a:rPr lang="en-US" dirty="0">
                <a:solidFill>
                  <a:schemeClr val="accent2">
                    <a:lumMod val="75000"/>
                  </a:schemeClr>
                </a:solidFill>
              </a:rPr>
              <a:t>XP, Windows 7</a:t>
            </a:r>
            <a:r>
              <a:rPr lang="en-US" dirty="0" smtClean="0">
                <a:solidFill>
                  <a:schemeClr val="accent2">
                    <a:lumMod val="75000"/>
                  </a:schemeClr>
                </a:solidFill>
              </a:rPr>
              <a:t>, </a:t>
            </a:r>
            <a:r>
              <a:rPr lang="en-US" dirty="0">
                <a:solidFill>
                  <a:schemeClr val="accent2">
                    <a:lumMod val="75000"/>
                  </a:schemeClr>
                </a:solidFill>
              </a:rPr>
              <a:t>Windows </a:t>
            </a:r>
            <a:r>
              <a:rPr lang="en-US" dirty="0" smtClean="0">
                <a:solidFill>
                  <a:schemeClr val="accent2">
                    <a:lumMod val="75000"/>
                  </a:schemeClr>
                </a:solidFill>
              </a:rPr>
              <a:t>8</a:t>
            </a:r>
          </a:p>
          <a:p>
            <a:pPr marL="285750" indent="-285750">
              <a:buFont typeface="Wingdings" pitchFamily="2" charset="2"/>
              <a:buChar char="v"/>
            </a:pPr>
            <a:r>
              <a:rPr lang="en-US" dirty="0" smtClean="0">
                <a:solidFill>
                  <a:schemeClr val="accent2">
                    <a:lumMod val="75000"/>
                  </a:schemeClr>
                </a:solidFill>
              </a:rPr>
              <a:t>Linux</a:t>
            </a:r>
          </a:p>
          <a:p>
            <a:pPr marL="285750" indent="-285750">
              <a:buFont typeface="Wingdings" pitchFamily="2" charset="2"/>
              <a:buChar char="v"/>
            </a:pPr>
            <a:r>
              <a:rPr lang="en-US" dirty="0" smtClean="0">
                <a:solidFill>
                  <a:schemeClr val="accent2">
                    <a:lumMod val="75000"/>
                  </a:schemeClr>
                </a:solidFill>
              </a:rPr>
              <a:t>Mac</a:t>
            </a:r>
          </a:p>
          <a:p>
            <a:pPr marL="285750" indent="-285750">
              <a:buFont typeface="Wingdings" pitchFamily="2" charset="2"/>
              <a:buChar char="v"/>
            </a:pPr>
            <a:r>
              <a:rPr lang="en-US" dirty="0" smtClean="0">
                <a:solidFill>
                  <a:schemeClr val="accent2">
                    <a:lumMod val="75000"/>
                  </a:schemeClr>
                </a:solidFill>
              </a:rPr>
              <a:t>Solaris</a:t>
            </a:r>
            <a:endParaRPr lang="en-US" dirty="0">
              <a:solidFill>
                <a:schemeClr val="accent2">
                  <a:lumMod val="75000"/>
                </a:schemeClr>
              </a:solidFill>
            </a:endParaRPr>
          </a:p>
          <a:p>
            <a:pPr algn="ctr"/>
            <a:endParaRPr lang="en-US" dirty="0"/>
          </a:p>
        </p:txBody>
      </p:sp>
      <p:sp>
        <p:nvSpPr>
          <p:cNvPr id="12" name="Rounded Rectangle 11"/>
          <p:cNvSpPr/>
          <p:nvPr/>
        </p:nvSpPr>
        <p:spPr>
          <a:xfrm>
            <a:off x="3870960" y="2667000"/>
            <a:ext cx="4572000" cy="1066800"/>
          </a:xfrm>
          <a:prstGeom prst="round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itchFamily="2" charset="2"/>
              <a:buChar char="v"/>
            </a:pPr>
            <a:r>
              <a:rPr lang="en-US" dirty="0" smtClean="0">
                <a:solidFill>
                  <a:schemeClr val="accent2">
                    <a:lumMod val="75000"/>
                  </a:schemeClr>
                </a:solidFill>
              </a:rPr>
              <a:t>Minimum 1GB RAM</a:t>
            </a:r>
          </a:p>
          <a:p>
            <a:pPr marL="285750" indent="-285750">
              <a:buFont typeface="Wingdings" pitchFamily="2" charset="2"/>
              <a:buChar char="v"/>
            </a:pPr>
            <a:r>
              <a:rPr lang="en-US" dirty="0" smtClean="0">
                <a:solidFill>
                  <a:schemeClr val="accent2">
                    <a:lumMod val="75000"/>
                  </a:schemeClr>
                </a:solidFill>
              </a:rPr>
              <a:t>Intel P4 or Higher Processor</a:t>
            </a:r>
            <a:endParaRPr lang="en-US" dirty="0">
              <a:solidFill>
                <a:schemeClr val="accent2">
                  <a:lumMod val="75000"/>
                </a:schemeClr>
              </a:solidFill>
            </a:endParaRPr>
          </a:p>
        </p:txBody>
      </p:sp>
      <p:sp>
        <p:nvSpPr>
          <p:cNvPr id="13" name="Rounded Rectangle 12"/>
          <p:cNvSpPr/>
          <p:nvPr/>
        </p:nvSpPr>
        <p:spPr>
          <a:xfrm>
            <a:off x="3870960" y="3848100"/>
            <a:ext cx="4572000" cy="1066800"/>
          </a:xfrm>
          <a:prstGeom prst="round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itchFamily="2" charset="2"/>
              <a:buChar char="v"/>
            </a:pPr>
            <a:r>
              <a:rPr lang="en-US" dirty="0" smtClean="0">
                <a:solidFill>
                  <a:schemeClr val="accent2">
                    <a:lumMod val="75000"/>
                  </a:schemeClr>
                </a:solidFill>
              </a:rPr>
              <a:t>80 GB or more</a:t>
            </a:r>
            <a:endParaRPr lang="en-US" dirty="0">
              <a:solidFill>
                <a:schemeClr val="accent2">
                  <a:lumMod val="75000"/>
                </a:schemeClr>
              </a:solidFill>
            </a:endParaRPr>
          </a:p>
        </p:txBody>
      </p:sp>
      <p:sp>
        <p:nvSpPr>
          <p:cNvPr id="14" name="Rounded Rectangle 13"/>
          <p:cNvSpPr/>
          <p:nvPr/>
        </p:nvSpPr>
        <p:spPr>
          <a:xfrm>
            <a:off x="3855720" y="5029200"/>
            <a:ext cx="4572000" cy="1066800"/>
          </a:xfrm>
          <a:prstGeom prst="round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itchFamily="2" charset="2"/>
              <a:buChar char="v"/>
            </a:pPr>
            <a:r>
              <a:rPr lang="en-US" dirty="0" smtClean="0">
                <a:solidFill>
                  <a:schemeClr val="accent2">
                    <a:lumMod val="75000"/>
                  </a:schemeClr>
                </a:solidFill>
              </a:rPr>
              <a:t>JDK 1.6 or higher</a:t>
            </a:r>
          </a:p>
          <a:p>
            <a:pPr marL="285750" indent="-285750">
              <a:buFont typeface="Wingdings" pitchFamily="2" charset="2"/>
              <a:buChar char="v"/>
            </a:pPr>
            <a:r>
              <a:rPr lang="en-US" dirty="0" smtClean="0">
                <a:solidFill>
                  <a:schemeClr val="accent2">
                    <a:lumMod val="75000"/>
                  </a:schemeClr>
                </a:solidFill>
              </a:rPr>
              <a:t>MySQL 5.x Server[</a:t>
            </a:r>
            <a:r>
              <a:rPr lang="en-US" dirty="0" smtClean="0">
                <a:solidFill>
                  <a:srgbClr val="FF0000"/>
                </a:solidFill>
              </a:rPr>
              <a:t>For registered version</a:t>
            </a:r>
            <a:r>
              <a:rPr lang="en-US" dirty="0" smtClean="0">
                <a:solidFill>
                  <a:schemeClr val="accent2">
                    <a:lumMod val="75000"/>
                  </a:schemeClr>
                </a:solidFill>
              </a:rPr>
              <a:t>]</a:t>
            </a:r>
          </a:p>
          <a:p>
            <a:pPr marL="285750" indent="-285750">
              <a:buFont typeface="Wingdings" pitchFamily="2" charset="2"/>
              <a:buChar char="v"/>
            </a:pPr>
            <a:r>
              <a:rPr lang="en-US" dirty="0" smtClean="0">
                <a:solidFill>
                  <a:schemeClr val="accent2">
                    <a:lumMod val="75000"/>
                  </a:schemeClr>
                </a:solidFill>
              </a:rPr>
              <a:t>Apache ActiveMQ 5.x </a:t>
            </a:r>
            <a:endParaRPr lang="en-US" dirty="0">
              <a:solidFill>
                <a:schemeClr val="accent2">
                  <a:lumMod val="75000"/>
                </a:schemeClr>
              </a:solidFill>
            </a:endParaRPr>
          </a:p>
        </p:txBody>
      </p:sp>
    </p:spTree>
    <p:extLst>
      <p:ext uri="{BB962C8B-B14F-4D97-AF65-F5344CB8AC3E}">
        <p14:creationId xmlns:p14="http://schemas.microsoft.com/office/powerpoint/2010/main" val="81295642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80000"/>
                <a:satMod val="300000"/>
              </a:schemeClr>
            </a:gs>
            <a:gs pos="100000">
              <a:schemeClr val="bg1">
                <a:lumMod val="6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 name="Snip Diagonal Corner Rectangle 2"/>
          <p:cNvSpPr/>
          <p:nvPr/>
        </p:nvSpPr>
        <p:spPr>
          <a:xfrm>
            <a:off x="441960" y="152400"/>
            <a:ext cx="8229600" cy="762000"/>
          </a:xfrm>
          <a:prstGeom prst="snip2DiagRect">
            <a:avLst/>
          </a:prstGeom>
          <a:solidFill>
            <a:schemeClr val="accent4">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prstClr val="white"/>
                </a:solidFill>
              </a:rPr>
              <a:t>Architecture</a:t>
            </a:r>
            <a:endParaRPr lang="en-US" sz="4000" dirty="0">
              <a:solidFill>
                <a:prstClr val="white"/>
              </a:solidFill>
            </a:endParaRPr>
          </a:p>
        </p:txBody>
      </p:sp>
      <p:sp>
        <p:nvSpPr>
          <p:cNvPr id="4" name="Rectangle 3"/>
          <p:cNvSpPr/>
          <p:nvPr/>
        </p:nvSpPr>
        <p:spPr>
          <a:xfrm>
            <a:off x="2350771" y="3505200"/>
            <a:ext cx="2754629" cy="990600"/>
          </a:xfrm>
          <a:prstGeom prst="rect">
            <a:avLst/>
          </a:prstGeom>
          <a:solidFill>
            <a:schemeClr val="accent3">
              <a:lumMod val="7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Bonrix SMPP Client</a:t>
            </a:r>
            <a:endParaRPr lang="en-US" dirty="0"/>
          </a:p>
        </p:txBody>
      </p:sp>
      <p:sp>
        <p:nvSpPr>
          <p:cNvPr id="5" name="Rectangle 4"/>
          <p:cNvSpPr/>
          <p:nvPr/>
        </p:nvSpPr>
        <p:spPr>
          <a:xfrm>
            <a:off x="2072640" y="1447800"/>
            <a:ext cx="1287780" cy="914400"/>
          </a:xfrm>
          <a:prstGeom prst="rect">
            <a:avLst/>
          </a:prstGeom>
          <a:solidFill>
            <a:schemeClr val="accent3">
              <a:lumMod val="7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Instant Message</a:t>
            </a:r>
            <a:endParaRPr lang="en-US" dirty="0"/>
          </a:p>
        </p:txBody>
      </p:sp>
      <p:sp>
        <p:nvSpPr>
          <p:cNvPr id="6" name="Rectangle 5"/>
          <p:cNvSpPr/>
          <p:nvPr/>
        </p:nvSpPr>
        <p:spPr>
          <a:xfrm>
            <a:off x="3497580" y="1447800"/>
            <a:ext cx="1478280" cy="914400"/>
          </a:xfrm>
          <a:prstGeom prst="rect">
            <a:avLst/>
          </a:prstGeom>
          <a:solidFill>
            <a:schemeClr val="accent3">
              <a:lumMod val="7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Upload CSV/Excel/Txt</a:t>
            </a:r>
            <a:endParaRPr lang="en-US" dirty="0"/>
          </a:p>
        </p:txBody>
      </p:sp>
      <p:sp>
        <p:nvSpPr>
          <p:cNvPr id="7" name="Rectangle 6"/>
          <p:cNvSpPr/>
          <p:nvPr/>
        </p:nvSpPr>
        <p:spPr>
          <a:xfrm>
            <a:off x="5105400" y="1447800"/>
            <a:ext cx="1600200" cy="914400"/>
          </a:xfrm>
          <a:prstGeom prst="rect">
            <a:avLst/>
          </a:prstGeom>
          <a:solidFill>
            <a:schemeClr val="accent3">
              <a:lumMod val="7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Third Party SMS Push In Directory</a:t>
            </a:r>
            <a:endParaRPr lang="en-US" dirty="0"/>
          </a:p>
        </p:txBody>
      </p:sp>
      <p:pic>
        <p:nvPicPr>
          <p:cNvPr id="1026" name="Picture 2" descr="D:\SMSC-Documentation\R&amp;D\serv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9530" y="3505200"/>
            <a:ext cx="1028700" cy="1028700"/>
          </a:xfrm>
          <a:prstGeom prst="rect">
            <a:avLst/>
          </a:prstGeom>
          <a:noFill/>
          <a:extLst>
            <a:ext uri="{909E8E84-426E-40DD-AFC4-6F175D3DCCD1}">
              <a14:hiddenFill xmlns:a14="http://schemas.microsoft.com/office/drawing/2010/main">
                <a:solidFill>
                  <a:srgbClr val="FFFFFF"/>
                </a:solidFill>
              </a14:hiddenFill>
            </a:ext>
          </a:extLst>
        </p:spPr>
      </p:pic>
      <p:sp>
        <p:nvSpPr>
          <p:cNvPr id="12" name="Left Arrow 11"/>
          <p:cNvSpPr/>
          <p:nvPr/>
        </p:nvSpPr>
        <p:spPr>
          <a:xfrm>
            <a:off x="6934200" y="3886200"/>
            <a:ext cx="784860" cy="285750"/>
          </a:xfrm>
          <a:prstGeom prst="leftArrow">
            <a:avLst/>
          </a:prstGeom>
          <a:solidFill>
            <a:schemeClr val="accent3">
              <a:lumMod val="7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eft-Right Arrow 12"/>
          <p:cNvSpPr/>
          <p:nvPr/>
        </p:nvSpPr>
        <p:spPr>
          <a:xfrm>
            <a:off x="1802131" y="3829050"/>
            <a:ext cx="548640" cy="342900"/>
          </a:xfrm>
          <a:prstGeom prst="leftRightArrow">
            <a:avLst/>
          </a:prstGeom>
          <a:solidFill>
            <a:schemeClr val="accent3">
              <a:lumMod val="7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383780" y="1447800"/>
            <a:ext cx="1287780" cy="914400"/>
          </a:xfrm>
          <a:prstGeom prst="rect">
            <a:avLst/>
          </a:prstGeom>
          <a:solidFill>
            <a:schemeClr val="accent3">
              <a:lumMod val="7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SMS Submission</a:t>
            </a:r>
          </a:p>
          <a:p>
            <a:pPr algn="ctr"/>
            <a:r>
              <a:rPr lang="en-US" dirty="0" smtClean="0"/>
              <a:t>To Queue</a:t>
            </a:r>
          </a:p>
        </p:txBody>
      </p:sp>
      <p:sp>
        <p:nvSpPr>
          <p:cNvPr id="14" name="Rectangle 13"/>
          <p:cNvSpPr/>
          <p:nvPr/>
        </p:nvSpPr>
        <p:spPr>
          <a:xfrm>
            <a:off x="2333624" y="5867400"/>
            <a:ext cx="2771776" cy="762000"/>
          </a:xfrm>
          <a:prstGeom prst="rect">
            <a:avLst/>
          </a:prstGeom>
          <a:solidFill>
            <a:schemeClr val="accent3">
              <a:lumMod val="7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SMS Gateway[SMSC]</a:t>
            </a:r>
            <a:endParaRPr lang="en-US" dirty="0"/>
          </a:p>
        </p:txBody>
      </p:sp>
      <p:pic>
        <p:nvPicPr>
          <p:cNvPr id="1029" name="Picture 5" descr="D:\SMSC-Documentation\R&amp;D\folcde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05500" y="3276600"/>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18" name="Left Arrow 17"/>
          <p:cNvSpPr/>
          <p:nvPr/>
        </p:nvSpPr>
        <p:spPr>
          <a:xfrm>
            <a:off x="5135880" y="3886200"/>
            <a:ext cx="1005840" cy="381000"/>
          </a:xfrm>
          <a:prstGeom prst="leftArrow">
            <a:avLst/>
          </a:prstGeom>
          <a:solidFill>
            <a:schemeClr val="accent3">
              <a:lumMod val="7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Direct Access Storage 20"/>
          <p:cNvSpPr/>
          <p:nvPr/>
        </p:nvSpPr>
        <p:spPr>
          <a:xfrm>
            <a:off x="152400" y="3467100"/>
            <a:ext cx="1649730" cy="1070610"/>
          </a:xfrm>
          <a:prstGeom prst="flowChartMagneticDrum">
            <a:avLst/>
          </a:prstGeom>
          <a:solidFill>
            <a:schemeClr val="accent3">
              <a:lumMod val="7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t>MySQL</a:t>
            </a:r>
            <a:endParaRPr lang="en-US" sz="1600" dirty="0"/>
          </a:p>
        </p:txBody>
      </p:sp>
      <p:cxnSp>
        <p:nvCxnSpPr>
          <p:cNvPr id="23" name="Elbow Connector 22"/>
          <p:cNvCxnSpPr/>
          <p:nvPr/>
        </p:nvCxnSpPr>
        <p:spPr>
          <a:xfrm>
            <a:off x="977265" y="2857500"/>
            <a:ext cx="5118735" cy="838200"/>
          </a:xfrm>
          <a:prstGeom prst="bentConnector3">
            <a:avLst>
              <a:gd name="adj1" fmla="val 94064"/>
            </a:avLst>
          </a:prstGeom>
          <a:ln>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5" idx="2"/>
          </p:cNvCxnSpPr>
          <p:nvPr/>
        </p:nvCxnSpPr>
        <p:spPr>
          <a:xfrm>
            <a:off x="2716530" y="2362200"/>
            <a:ext cx="0" cy="495300"/>
          </a:xfrm>
          <a:prstGeom prst="straightConnector1">
            <a:avLst/>
          </a:prstGeom>
          <a:ln>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4236720" y="2362200"/>
            <a:ext cx="0" cy="495300"/>
          </a:xfrm>
          <a:prstGeom prst="straightConnector1">
            <a:avLst/>
          </a:prstGeom>
          <a:ln>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5791200" y="2362200"/>
            <a:ext cx="0" cy="495300"/>
          </a:xfrm>
          <a:prstGeom prst="straightConnector1">
            <a:avLst/>
          </a:prstGeom>
          <a:ln>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7" name="Rectangular Callout 26"/>
          <p:cNvSpPr/>
          <p:nvPr/>
        </p:nvSpPr>
        <p:spPr>
          <a:xfrm>
            <a:off x="7410450" y="4673916"/>
            <a:ext cx="1287780" cy="685800"/>
          </a:xfrm>
          <a:prstGeom prst="wedgeRectCallout">
            <a:avLst>
              <a:gd name="adj1" fmla="val 15771"/>
              <a:gd name="adj2" fmla="val -74802"/>
            </a:avLst>
          </a:prstGeom>
          <a:solidFill>
            <a:schemeClr val="accent3">
              <a:lumMod val="7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Active MQ Server</a:t>
            </a:r>
            <a:endParaRPr lang="en-US" dirty="0"/>
          </a:p>
        </p:txBody>
      </p:sp>
      <p:cxnSp>
        <p:nvCxnSpPr>
          <p:cNvPr id="51" name="Elbow Connector 50"/>
          <p:cNvCxnSpPr/>
          <p:nvPr/>
        </p:nvCxnSpPr>
        <p:spPr>
          <a:xfrm>
            <a:off x="2350771" y="5146357"/>
            <a:ext cx="3440429" cy="416243"/>
          </a:xfrm>
          <a:prstGeom prst="bentConnector3">
            <a:avLst>
              <a:gd name="adj1" fmla="val 92968"/>
            </a:avLst>
          </a:prstGeom>
          <a:ln>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5817870" y="5547360"/>
            <a:ext cx="2682240" cy="685800"/>
          </a:xfrm>
          <a:prstGeom prst="rect">
            <a:avLst/>
          </a:prstGeom>
          <a:solidFill>
            <a:schemeClr val="accent3">
              <a:lumMod val="7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Multi-Threaded Connections to </a:t>
            </a:r>
            <a:r>
              <a:rPr lang="en-US" dirty="0"/>
              <a:t>SMSC</a:t>
            </a:r>
          </a:p>
        </p:txBody>
      </p:sp>
      <p:sp>
        <p:nvSpPr>
          <p:cNvPr id="68" name="Rectangular Callout 67"/>
          <p:cNvSpPr/>
          <p:nvPr/>
        </p:nvSpPr>
        <p:spPr>
          <a:xfrm>
            <a:off x="784860" y="4924900"/>
            <a:ext cx="1287780" cy="753426"/>
          </a:xfrm>
          <a:prstGeom prst="wedgeRectCallout">
            <a:avLst>
              <a:gd name="adj1" fmla="val 48907"/>
              <a:gd name="adj2" fmla="val -157879"/>
            </a:avLst>
          </a:prstGeom>
          <a:solidFill>
            <a:schemeClr val="accent3">
              <a:lumMod val="7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Reporting</a:t>
            </a:r>
            <a:endParaRPr lang="en-US" dirty="0"/>
          </a:p>
        </p:txBody>
      </p:sp>
      <p:cxnSp>
        <p:nvCxnSpPr>
          <p:cNvPr id="65" name="Straight Arrow Connector 64"/>
          <p:cNvCxnSpPr/>
          <p:nvPr/>
        </p:nvCxnSpPr>
        <p:spPr>
          <a:xfrm>
            <a:off x="2350771" y="4495800"/>
            <a:ext cx="0" cy="1371600"/>
          </a:xfrm>
          <a:prstGeom prst="straightConnector1">
            <a:avLst/>
          </a:prstGeom>
          <a:ln>
            <a:solidFill>
              <a:schemeClr val="bg2">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2819400" y="4495800"/>
            <a:ext cx="0" cy="1371600"/>
          </a:xfrm>
          <a:prstGeom prst="straightConnector1">
            <a:avLst/>
          </a:prstGeom>
          <a:ln>
            <a:solidFill>
              <a:schemeClr val="bg2">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3314700" y="4495800"/>
            <a:ext cx="0" cy="1371600"/>
          </a:xfrm>
          <a:prstGeom prst="straightConnector1">
            <a:avLst/>
          </a:prstGeom>
          <a:ln>
            <a:solidFill>
              <a:schemeClr val="bg2">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3810000" y="4484370"/>
            <a:ext cx="0" cy="1371600"/>
          </a:xfrm>
          <a:prstGeom prst="straightConnector1">
            <a:avLst/>
          </a:prstGeom>
          <a:ln>
            <a:solidFill>
              <a:schemeClr val="bg2">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4221480" y="4460557"/>
            <a:ext cx="0" cy="1371600"/>
          </a:xfrm>
          <a:prstGeom prst="straightConnector1">
            <a:avLst/>
          </a:prstGeom>
          <a:ln>
            <a:solidFill>
              <a:schemeClr val="bg2">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4648200" y="4460557"/>
            <a:ext cx="0" cy="1371600"/>
          </a:xfrm>
          <a:prstGeom prst="straightConnector1">
            <a:avLst/>
          </a:prstGeom>
          <a:ln>
            <a:solidFill>
              <a:schemeClr val="bg2">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a:off x="5090160" y="4484370"/>
            <a:ext cx="0" cy="1371600"/>
          </a:xfrm>
          <a:prstGeom prst="straightConnector1">
            <a:avLst/>
          </a:prstGeom>
          <a:ln>
            <a:solidFill>
              <a:schemeClr val="bg2">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15" idx="2"/>
          </p:cNvCxnSpPr>
          <p:nvPr/>
        </p:nvCxnSpPr>
        <p:spPr>
          <a:xfrm>
            <a:off x="8027670" y="2362200"/>
            <a:ext cx="0" cy="1207770"/>
          </a:xfrm>
          <a:prstGeom prst="straightConnector1">
            <a:avLst/>
          </a:prstGeom>
          <a:ln>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529591" y="1447800"/>
            <a:ext cx="1287780" cy="914400"/>
          </a:xfrm>
          <a:prstGeom prst="rect">
            <a:avLst/>
          </a:prstGeom>
          <a:solidFill>
            <a:schemeClr val="accent3">
              <a:lumMod val="7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HTTP API</a:t>
            </a:r>
          </a:p>
          <a:p>
            <a:pPr algn="ctr"/>
            <a:r>
              <a:rPr lang="en-US" dirty="0" smtClean="0"/>
              <a:t>Submission</a:t>
            </a:r>
            <a:endParaRPr lang="en-US" dirty="0"/>
          </a:p>
        </p:txBody>
      </p:sp>
      <p:cxnSp>
        <p:nvCxnSpPr>
          <p:cNvPr id="35" name="Straight Arrow Connector 34"/>
          <p:cNvCxnSpPr/>
          <p:nvPr/>
        </p:nvCxnSpPr>
        <p:spPr>
          <a:xfrm>
            <a:off x="977265" y="2362200"/>
            <a:ext cx="0" cy="495300"/>
          </a:xfrm>
          <a:prstGeom prst="straightConnector1">
            <a:avLst/>
          </a:prstGeom>
          <a:ln>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6273223"/>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80000"/>
                <a:satMod val="300000"/>
              </a:schemeClr>
            </a:gs>
            <a:gs pos="100000">
              <a:schemeClr val="bg1">
                <a:lumMod val="6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 name="Snip Diagonal Corner Rectangle 2"/>
          <p:cNvSpPr/>
          <p:nvPr/>
        </p:nvSpPr>
        <p:spPr>
          <a:xfrm>
            <a:off x="441960" y="152400"/>
            <a:ext cx="8229600" cy="762000"/>
          </a:xfrm>
          <a:prstGeom prst="snip2DiagRect">
            <a:avLst/>
          </a:prstGeom>
          <a:solidFill>
            <a:schemeClr val="accent4">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prstClr val="white"/>
                </a:solidFill>
              </a:rPr>
              <a:t>Set Up</a:t>
            </a:r>
            <a:endParaRPr lang="en-US" sz="4000" dirty="0">
              <a:solidFill>
                <a:prstClr val="white"/>
              </a:solidFill>
            </a:endParaRPr>
          </a:p>
        </p:txBody>
      </p:sp>
      <p:sp>
        <p:nvSpPr>
          <p:cNvPr id="9" name="TextBox 8"/>
          <p:cNvSpPr txBox="1"/>
          <p:nvPr/>
        </p:nvSpPr>
        <p:spPr>
          <a:xfrm>
            <a:off x="228600" y="3521517"/>
            <a:ext cx="1295400" cy="92333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Windows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Linux  Machine</a:t>
            </a:r>
            <a:endParaRPr kumimoji="0" lang="en-US" sz="1800" b="0" i="0" u="none" strike="noStrike" kern="0" cap="none" spc="0" normalizeH="0" baseline="0" noProof="0" dirty="0">
              <a:ln>
                <a:noFill/>
              </a:ln>
              <a:solidFill>
                <a:sysClr val="windowText" lastClr="000000"/>
              </a:solidFill>
              <a:effectLst/>
              <a:uLnTx/>
              <a:uFillTx/>
            </a:endParaRPr>
          </a:p>
        </p:txBody>
      </p:sp>
      <p:pic>
        <p:nvPicPr>
          <p:cNvPr id="17" name="Picture 4" descr="D:\SMSC-Documentation\R&amp;D\laptop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7990" y="1021080"/>
            <a:ext cx="1023004" cy="102300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5" descr="D:\SMSC-Documentation\R&amp;D\mycompute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91099" y="871289"/>
            <a:ext cx="1042556" cy="104255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D:\SMSC-Documentation\R&amp;D\dedicated_server.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41768" y="922982"/>
            <a:ext cx="1371600" cy="121920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350520" y="1347916"/>
            <a:ext cx="1320184" cy="92333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kern="0" dirty="0" smtClean="0">
                <a:solidFill>
                  <a:sysClr val="windowText" lastClr="000000"/>
                </a:solidFill>
              </a:rPr>
              <a:t>Third Party SMS Submission</a:t>
            </a:r>
            <a:endParaRPr kumimoji="0" lang="en-US" sz="1800" b="0" i="0" u="none" strike="noStrike" kern="0" cap="none" spc="0" normalizeH="0" baseline="0" noProof="0" dirty="0">
              <a:ln>
                <a:noFill/>
              </a:ln>
              <a:solidFill>
                <a:sysClr val="windowText" lastClr="000000"/>
              </a:solidFill>
              <a:effectLst/>
              <a:uLnTx/>
              <a:uFillTx/>
            </a:endParaRPr>
          </a:p>
        </p:txBody>
      </p:sp>
      <p:sp>
        <p:nvSpPr>
          <p:cNvPr id="25" name="Rectangle 24"/>
          <p:cNvSpPr/>
          <p:nvPr/>
        </p:nvSpPr>
        <p:spPr>
          <a:xfrm>
            <a:off x="1524000" y="3048000"/>
            <a:ext cx="7147560" cy="2362199"/>
          </a:xfrm>
          <a:prstGeom prst="rect">
            <a:avLst/>
          </a:prstGeom>
          <a:solidFill>
            <a:schemeClr val="accent3">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Direct Access Storage 25"/>
          <p:cNvSpPr/>
          <p:nvPr/>
        </p:nvSpPr>
        <p:spPr>
          <a:xfrm>
            <a:off x="1670704" y="3875307"/>
            <a:ext cx="1752600" cy="707582"/>
          </a:xfrm>
          <a:prstGeom prst="flowChartMagneticDrum">
            <a:avLst/>
          </a:prstGeom>
          <a:solidFill>
            <a:schemeClr val="accent3">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MySQL</a:t>
            </a:r>
            <a:endParaRPr lang="en-US" dirty="0"/>
          </a:p>
        </p:txBody>
      </p:sp>
      <p:sp>
        <p:nvSpPr>
          <p:cNvPr id="27" name="Rectangle 26"/>
          <p:cNvSpPr/>
          <p:nvPr/>
        </p:nvSpPr>
        <p:spPr>
          <a:xfrm>
            <a:off x="3879787" y="3801454"/>
            <a:ext cx="2855766" cy="855289"/>
          </a:xfrm>
          <a:prstGeom prst="rect">
            <a:avLst/>
          </a:prstGeom>
          <a:solidFill>
            <a:schemeClr val="accent3">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Bonrix SMPP Client</a:t>
            </a:r>
            <a:endParaRPr lang="en-US" dirty="0"/>
          </a:p>
        </p:txBody>
      </p:sp>
      <p:sp>
        <p:nvSpPr>
          <p:cNvPr id="28" name="Down Arrow Callout 27"/>
          <p:cNvSpPr/>
          <p:nvPr/>
        </p:nvSpPr>
        <p:spPr>
          <a:xfrm>
            <a:off x="3581400" y="3276600"/>
            <a:ext cx="3352800" cy="524854"/>
          </a:xfrm>
          <a:prstGeom prst="downArrowCallout">
            <a:avLst/>
          </a:prstGeom>
          <a:solidFill>
            <a:schemeClr val="accent3">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HTTP API</a:t>
            </a:r>
            <a:endParaRPr lang="en-US" dirty="0"/>
          </a:p>
        </p:txBody>
      </p:sp>
      <p:sp>
        <p:nvSpPr>
          <p:cNvPr id="33" name="Left-Right Arrow 32"/>
          <p:cNvSpPr/>
          <p:nvPr/>
        </p:nvSpPr>
        <p:spPr>
          <a:xfrm>
            <a:off x="3423304" y="4121224"/>
            <a:ext cx="456483" cy="215749"/>
          </a:xfrm>
          <a:prstGeom prst="leftRightArrow">
            <a:avLst/>
          </a:prstGeom>
          <a:solidFill>
            <a:schemeClr val="accent3">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D:\SMSC-Documentation\R&amp;D\server_vista.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96510" y="3776513"/>
            <a:ext cx="812800" cy="812800"/>
          </a:xfrm>
          <a:prstGeom prst="rect">
            <a:avLst/>
          </a:prstGeom>
          <a:noFill/>
          <a:extLst>
            <a:ext uri="{909E8E84-426E-40DD-AFC4-6F175D3DCCD1}">
              <a14:hiddenFill xmlns:a14="http://schemas.microsoft.com/office/drawing/2010/main">
                <a:solidFill>
                  <a:srgbClr val="FFFFFF"/>
                </a:solidFill>
              </a14:hiddenFill>
            </a:ext>
          </a:extLst>
        </p:spPr>
      </p:pic>
      <p:sp>
        <p:nvSpPr>
          <p:cNvPr id="35" name="Left-Right Arrow 34"/>
          <p:cNvSpPr/>
          <p:nvPr/>
        </p:nvSpPr>
        <p:spPr>
          <a:xfrm>
            <a:off x="6729140" y="4068614"/>
            <a:ext cx="456483" cy="215749"/>
          </a:xfrm>
          <a:prstGeom prst="leftRightArrow">
            <a:avLst/>
          </a:prstGeom>
          <a:solidFill>
            <a:schemeClr val="accent3">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ular Callout 33"/>
          <p:cNvSpPr/>
          <p:nvPr/>
        </p:nvSpPr>
        <p:spPr>
          <a:xfrm>
            <a:off x="7300641" y="4869808"/>
            <a:ext cx="1259042" cy="524857"/>
          </a:xfrm>
          <a:prstGeom prst="wedgeRoundRectCallout">
            <a:avLst>
              <a:gd name="adj1" fmla="val -26728"/>
              <a:gd name="adj2" fmla="val -114623"/>
              <a:gd name="adj3" fmla="val 16667"/>
            </a:avLst>
          </a:prstGeom>
          <a:solidFill>
            <a:schemeClr val="accent3">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Active MQ</a:t>
            </a:r>
            <a:endParaRPr lang="en-US" dirty="0"/>
          </a:p>
        </p:txBody>
      </p:sp>
      <p:sp>
        <p:nvSpPr>
          <p:cNvPr id="36" name="Up-Down Arrow 35"/>
          <p:cNvSpPr/>
          <p:nvPr/>
        </p:nvSpPr>
        <p:spPr>
          <a:xfrm>
            <a:off x="4038600" y="4683873"/>
            <a:ext cx="228600" cy="1678821"/>
          </a:xfrm>
          <a:prstGeom prst="upDownArrow">
            <a:avLst/>
          </a:prstGeom>
          <a:solidFill>
            <a:schemeClr val="accent3">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Up-Down Arrow 37"/>
          <p:cNvSpPr/>
          <p:nvPr/>
        </p:nvSpPr>
        <p:spPr>
          <a:xfrm>
            <a:off x="4640580" y="4693626"/>
            <a:ext cx="228600" cy="1678821"/>
          </a:xfrm>
          <a:prstGeom prst="upDownArrow">
            <a:avLst/>
          </a:prstGeom>
          <a:solidFill>
            <a:schemeClr val="accent3">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Up-Down Arrow 38"/>
          <p:cNvSpPr/>
          <p:nvPr/>
        </p:nvSpPr>
        <p:spPr>
          <a:xfrm>
            <a:off x="5257800" y="4683871"/>
            <a:ext cx="228600" cy="1678821"/>
          </a:xfrm>
          <a:prstGeom prst="upDownArrow">
            <a:avLst/>
          </a:prstGeom>
          <a:solidFill>
            <a:schemeClr val="accent3">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Up-Down Arrow 39"/>
          <p:cNvSpPr/>
          <p:nvPr/>
        </p:nvSpPr>
        <p:spPr>
          <a:xfrm>
            <a:off x="5827916" y="4683872"/>
            <a:ext cx="228600" cy="1678821"/>
          </a:xfrm>
          <a:prstGeom prst="upDownArrow">
            <a:avLst/>
          </a:prstGeom>
          <a:solidFill>
            <a:schemeClr val="accent3">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Up-Down Arrow 40"/>
          <p:cNvSpPr/>
          <p:nvPr/>
        </p:nvSpPr>
        <p:spPr>
          <a:xfrm>
            <a:off x="6489450" y="4693626"/>
            <a:ext cx="228600" cy="1678821"/>
          </a:xfrm>
          <a:prstGeom prst="upDownArrow">
            <a:avLst/>
          </a:prstGeom>
          <a:solidFill>
            <a:schemeClr val="accent3">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3879787" y="6372447"/>
            <a:ext cx="2855766" cy="333153"/>
          </a:xfrm>
          <a:prstGeom prst="rect">
            <a:avLst/>
          </a:prstGeom>
          <a:solidFill>
            <a:schemeClr val="accent3">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SMSC</a:t>
            </a:r>
            <a:endParaRPr lang="en-US" dirty="0"/>
          </a:p>
        </p:txBody>
      </p:sp>
      <p:cxnSp>
        <p:nvCxnSpPr>
          <p:cNvPr id="43" name="Straight Arrow Connector 42"/>
          <p:cNvCxnSpPr/>
          <p:nvPr/>
        </p:nvCxnSpPr>
        <p:spPr>
          <a:xfrm>
            <a:off x="3200400" y="1809581"/>
            <a:ext cx="1129684" cy="1415536"/>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a:off x="4953000" y="2044084"/>
            <a:ext cx="3810" cy="1206166"/>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H="1">
            <a:off x="5942216" y="1809581"/>
            <a:ext cx="775834" cy="1415536"/>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3519293"/>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80000"/>
                <a:satMod val="300000"/>
              </a:schemeClr>
            </a:gs>
            <a:gs pos="100000">
              <a:schemeClr val="bg1">
                <a:lumMod val="6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 name="Snip Diagonal Corner Rectangle 2"/>
          <p:cNvSpPr/>
          <p:nvPr/>
        </p:nvSpPr>
        <p:spPr>
          <a:xfrm>
            <a:off x="441960" y="152400"/>
            <a:ext cx="8229600" cy="762000"/>
          </a:xfrm>
          <a:prstGeom prst="snip2DiagRect">
            <a:avLst/>
          </a:prstGeom>
          <a:solidFill>
            <a:schemeClr val="accent4">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prstClr val="white"/>
                </a:solidFill>
              </a:rPr>
              <a:t>Installation</a:t>
            </a:r>
            <a:endParaRPr lang="en-US" sz="4000" dirty="0">
              <a:solidFill>
                <a:prstClr val="white"/>
              </a:solidFill>
            </a:endParaRPr>
          </a:p>
        </p:txBody>
      </p:sp>
      <p:sp>
        <p:nvSpPr>
          <p:cNvPr id="2" name="TextBox 1"/>
          <p:cNvSpPr txBox="1"/>
          <p:nvPr/>
        </p:nvSpPr>
        <p:spPr>
          <a:xfrm>
            <a:off x="411480" y="1371600"/>
            <a:ext cx="8229600" cy="4401205"/>
          </a:xfrm>
          <a:prstGeom prst="rect">
            <a:avLst/>
          </a:prstGeom>
          <a:noFill/>
        </p:spPr>
        <p:txBody>
          <a:bodyPr wrap="square" rtlCol="0">
            <a:spAutoFit/>
          </a:bodyPr>
          <a:lstStyle/>
          <a:p>
            <a:pPr marL="285750" indent="-285750">
              <a:buFont typeface="Wingdings" pitchFamily="2" charset="2"/>
              <a:buChar char="v"/>
            </a:pPr>
            <a:r>
              <a:rPr lang="en-US" sz="2000" dirty="0" smtClean="0"/>
              <a:t>Download Bonrix SMPP Client from </a:t>
            </a:r>
            <a:r>
              <a:rPr lang="en-US" sz="2000" dirty="0" smtClean="0">
                <a:hlinkClick r:id="rId4"/>
              </a:rPr>
              <a:t>http://www.bonrix.co.in/smpp/SMPPClient.exe</a:t>
            </a:r>
            <a:endParaRPr lang="en-US" sz="2000" dirty="0" smtClean="0"/>
          </a:p>
          <a:p>
            <a:pPr marL="285750" indent="-285750">
              <a:buFont typeface="Wingdings" pitchFamily="2" charset="2"/>
              <a:buChar char="v"/>
            </a:pPr>
            <a:r>
              <a:rPr lang="en-US" sz="2000" dirty="0" smtClean="0"/>
              <a:t>After installation go to  C:\Programfiles\Bonrix\SMPPClient\</a:t>
            </a:r>
          </a:p>
          <a:p>
            <a:pPr marL="285750" indent="-285750">
              <a:buFont typeface="Wingdings" pitchFamily="2" charset="2"/>
              <a:buChar char="v"/>
            </a:pPr>
            <a:r>
              <a:rPr lang="en-US" sz="2000" dirty="0" smtClean="0"/>
              <a:t>Double click or run from command prompt </a:t>
            </a:r>
            <a:r>
              <a:rPr lang="en-US" sz="2000" dirty="0" smtClean="0">
                <a:solidFill>
                  <a:schemeClr val="accent2">
                    <a:lumMod val="75000"/>
                  </a:schemeClr>
                </a:solidFill>
              </a:rPr>
              <a:t>copy-directories.bat</a:t>
            </a:r>
          </a:p>
          <a:p>
            <a:r>
              <a:rPr lang="en-US" sz="2000" dirty="0" smtClean="0"/>
              <a:t>     It will copy-paste necessary directory structure for this application.</a:t>
            </a:r>
            <a:endParaRPr lang="en-US" sz="2000" dirty="0"/>
          </a:p>
          <a:p>
            <a:pPr marL="285750" indent="-285750">
              <a:buFont typeface="Wingdings" pitchFamily="2" charset="2"/>
              <a:buChar char="v"/>
            </a:pPr>
            <a:r>
              <a:rPr lang="en-US" sz="2000" dirty="0" smtClean="0"/>
              <a:t>If you want to receive submission in high speed messaging queue then</a:t>
            </a:r>
          </a:p>
          <a:p>
            <a:r>
              <a:rPr lang="en-US" sz="2000" dirty="0" smtClean="0"/>
              <a:t>     download apache active mq</a:t>
            </a:r>
            <a:r>
              <a:rPr lang="en-US" sz="2000" dirty="0"/>
              <a:t> from  </a:t>
            </a:r>
            <a:r>
              <a:rPr lang="en-US" sz="2000" dirty="0" smtClean="0"/>
              <a:t>below link and extract it.         	</a:t>
            </a:r>
            <a:r>
              <a:rPr lang="en-US" sz="2000" dirty="0" smtClean="0">
                <a:hlinkClick r:id="rId5"/>
              </a:rPr>
              <a:t>http</a:t>
            </a:r>
            <a:r>
              <a:rPr lang="en-US" sz="2000" dirty="0">
                <a:hlinkClick r:id="rId5"/>
              </a:rPr>
              <a:t>://</a:t>
            </a:r>
            <a:r>
              <a:rPr lang="en-US" sz="2000" dirty="0" smtClean="0">
                <a:hlinkClick r:id="rId5"/>
              </a:rPr>
              <a:t>activemq.apache.org/download.html</a:t>
            </a:r>
            <a:endParaRPr lang="en-US" sz="2000" dirty="0"/>
          </a:p>
          <a:p>
            <a:pPr marL="285750" indent="-285750">
              <a:buFont typeface="Wingdings" pitchFamily="2" charset="2"/>
              <a:buChar char="v"/>
            </a:pPr>
            <a:r>
              <a:rPr lang="en-US" sz="2000" dirty="0" smtClean="0"/>
              <a:t>To start SMPPClient Application double click or run from command prompt</a:t>
            </a:r>
          </a:p>
          <a:p>
            <a:r>
              <a:rPr lang="en-US" sz="2000" dirty="0"/>
              <a:t>     </a:t>
            </a:r>
            <a:r>
              <a:rPr lang="en-US" sz="2000" dirty="0" smtClean="0">
                <a:solidFill>
                  <a:schemeClr val="accent2">
                    <a:lumMod val="75000"/>
                  </a:schemeClr>
                </a:solidFill>
              </a:rPr>
              <a:t>start-smpp-client.bat</a:t>
            </a:r>
            <a:r>
              <a:rPr lang="en-US" sz="2000" dirty="0" smtClean="0"/>
              <a:t> file which is inside SMPPClient folder.</a:t>
            </a:r>
            <a:endParaRPr lang="en-US" sz="2000" dirty="0"/>
          </a:p>
          <a:p>
            <a:pPr marL="285750" indent="-285750">
              <a:buFont typeface="Wingdings" pitchFamily="2" charset="2"/>
              <a:buChar char="v"/>
            </a:pPr>
            <a:r>
              <a:rPr lang="en-US" sz="2000" dirty="0" smtClean="0"/>
              <a:t>To start ActiveMQ server double click or run from command prompt </a:t>
            </a:r>
            <a:r>
              <a:rPr lang="en-US" sz="2000" dirty="0" smtClean="0">
                <a:solidFill>
                  <a:schemeClr val="accent2">
                    <a:lumMod val="75000"/>
                  </a:schemeClr>
                </a:solidFill>
              </a:rPr>
              <a:t>activemq.bat</a:t>
            </a:r>
            <a:r>
              <a:rPr lang="en-US" sz="2000" dirty="0" smtClean="0"/>
              <a:t> file from apache-</a:t>
            </a:r>
            <a:r>
              <a:rPr lang="en-US" sz="2000" dirty="0" err="1" smtClean="0"/>
              <a:t>activemq</a:t>
            </a:r>
            <a:r>
              <a:rPr lang="en-US" sz="2000" dirty="0"/>
              <a:t>-</a:t>
            </a:r>
            <a:r>
              <a:rPr lang="en-US" sz="2000" dirty="0" smtClean="0"/>
              <a:t> /bin/ folder.</a:t>
            </a:r>
          </a:p>
          <a:p>
            <a:endParaRPr lang="en-US" sz="2000" dirty="0"/>
          </a:p>
          <a:p>
            <a:r>
              <a:rPr lang="en-US" sz="2000" dirty="0" smtClean="0">
                <a:solidFill>
                  <a:srgbClr val="C00000"/>
                </a:solidFill>
              </a:rPr>
              <a:t>** For demo version installation of MySQL server is not needed.</a:t>
            </a:r>
            <a:endParaRPr lang="en-US" sz="2000" dirty="0">
              <a:solidFill>
                <a:srgbClr val="C00000"/>
              </a:solidFill>
            </a:endParaRPr>
          </a:p>
        </p:txBody>
      </p:sp>
    </p:spTree>
    <p:extLst>
      <p:ext uri="{BB962C8B-B14F-4D97-AF65-F5344CB8AC3E}">
        <p14:creationId xmlns:p14="http://schemas.microsoft.com/office/powerpoint/2010/main" val="4113519293"/>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80000"/>
                <a:satMod val="300000"/>
              </a:schemeClr>
            </a:gs>
            <a:gs pos="100000">
              <a:schemeClr val="bg1">
                <a:lumMod val="6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 name="Snip Diagonal Corner Rectangle 2"/>
          <p:cNvSpPr/>
          <p:nvPr/>
        </p:nvSpPr>
        <p:spPr>
          <a:xfrm>
            <a:off x="441960" y="152400"/>
            <a:ext cx="8229600" cy="762000"/>
          </a:xfrm>
          <a:prstGeom prst="snip2DiagRect">
            <a:avLst/>
          </a:prstGeom>
          <a:solidFill>
            <a:schemeClr val="accent4">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prstClr val="white"/>
                </a:solidFill>
              </a:rPr>
              <a:t>HTTP API</a:t>
            </a:r>
            <a:endParaRPr lang="en-US" sz="4000" dirty="0">
              <a:solidFill>
                <a:prstClr val="white"/>
              </a:solidFill>
            </a:endParaRPr>
          </a:p>
        </p:txBody>
      </p:sp>
      <p:sp>
        <p:nvSpPr>
          <p:cNvPr id="4" name="Content Placeholder 2"/>
          <p:cNvSpPr txBox="1">
            <a:spLocks/>
          </p:cNvSpPr>
          <p:nvPr/>
        </p:nvSpPr>
        <p:spPr>
          <a:xfrm>
            <a:off x="457200" y="1143000"/>
            <a:ext cx="8458200" cy="5562600"/>
          </a:xfrm>
          <a:prstGeom prst="rect">
            <a:avLst/>
          </a:prstGeom>
        </p:spPr>
        <p:txBody>
          <a:bodyPr vert="horz" lIns="91440" tIns="45720" rIns="91440" bIns="45720" rtlCol="0">
            <a:normAutofit lnSpcReduction="100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342900" marR="0" lvl="0" indent="-228600" algn="l" defTabSz="914400" rtl="0" eaLnBrk="1" fontAlgn="auto" latinLnBrk="0" hangingPunct="1">
              <a:lnSpc>
                <a:spcPct val="100000"/>
              </a:lnSpc>
              <a:spcBef>
                <a:spcPct val="20000"/>
              </a:spcBef>
              <a:spcAft>
                <a:spcPts val="0"/>
              </a:spcAft>
              <a:buClr>
                <a:srgbClr val="759AA5"/>
              </a:buClr>
              <a:buSzTx/>
              <a:buFont typeface="Arial" pitchFamily="34" charset="0"/>
              <a:buChar char="•"/>
              <a:tabLst/>
              <a:defRPr/>
            </a:pPr>
            <a:r>
              <a:rPr kumimoji="0" lang="en-US" sz="2000" b="0" i="0" u="none" strike="noStrike" kern="1200" cap="none" spc="0" normalizeH="0" baseline="0" noProof="0" dirty="0" smtClean="0">
                <a:ln>
                  <a:noFill/>
                </a:ln>
                <a:solidFill>
                  <a:sysClr val="windowText" lastClr="000000"/>
                </a:solidFill>
                <a:effectLst/>
                <a:uLnTx/>
                <a:uFillTx/>
                <a:latin typeface="Calibri"/>
                <a:ea typeface="+mn-ea"/>
                <a:cs typeface="+mn-cs"/>
              </a:rPr>
              <a:t>To access HTTP API hit below URL with all parameters set from browser or from any application with HTTP GET.</a:t>
            </a:r>
          </a:p>
          <a:p>
            <a:pPr marL="342900" marR="0" lvl="0" indent="-228600" algn="l" defTabSz="914400" rtl="0" eaLnBrk="1" fontAlgn="auto" latinLnBrk="0" hangingPunct="1">
              <a:lnSpc>
                <a:spcPct val="100000"/>
              </a:lnSpc>
              <a:spcBef>
                <a:spcPct val="20000"/>
              </a:spcBef>
              <a:spcAft>
                <a:spcPts val="0"/>
              </a:spcAft>
              <a:buClr>
                <a:srgbClr val="759AA5"/>
              </a:buClr>
              <a:buSzTx/>
              <a:buFont typeface="Arial" pitchFamily="34" charset="0"/>
              <a:buChar char="•"/>
              <a:tabLst/>
              <a:defRPr/>
            </a:pPr>
            <a:r>
              <a:rPr kumimoji="0" lang="en-US" sz="2000" b="0" i="0" u="none" strike="noStrike" kern="1200" cap="none" spc="0" normalizeH="0" baseline="0" noProof="0" dirty="0" smtClean="0">
                <a:ln>
                  <a:noFill/>
                </a:ln>
                <a:solidFill>
                  <a:srgbClr val="759AA5">
                    <a:lumMod val="75000"/>
                  </a:srgbClr>
                </a:solidFill>
                <a:effectLst/>
                <a:uLnTx/>
                <a:uFillTx/>
                <a:latin typeface="Calibri"/>
                <a:ea typeface="+mn-ea"/>
                <a:cs typeface="+mn-cs"/>
              </a:rPr>
              <a:t>http://&lt;IP&gt;:&lt;PORT&gt;/submit?username=&lt;username&gt;&amp;password=&lt;password&gt;&amp;message=&lt;message&gt;&amp;sendername=&lt;sendername&gt;&amp;mobilenumber=&lt;mobilenumber&gt;&amp;deliveryreport=&lt;deliveryreport&gt;</a:t>
            </a:r>
          </a:p>
          <a:p>
            <a:pPr marL="342900" marR="0" lvl="0" indent="-228600" algn="l" defTabSz="914400" rtl="0" eaLnBrk="1" fontAlgn="auto" latinLnBrk="0" hangingPunct="1">
              <a:lnSpc>
                <a:spcPct val="100000"/>
              </a:lnSpc>
              <a:spcBef>
                <a:spcPct val="20000"/>
              </a:spcBef>
              <a:spcAft>
                <a:spcPts val="0"/>
              </a:spcAft>
              <a:buClr>
                <a:srgbClr val="759AA5"/>
              </a:buClr>
              <a:buSzTx/>
              <a:buFont typeface="Arial" pitchFamily="34" charset="0"/>
              <a:buChar char="•"/>
              <a:tabLst/>
              <a:defRPr/>
            </a:pPr>
            <a:r>
              <a:rPr kumimoji="0" lang="en-US" sz="2000" b="0" i="0" u="none" strike="noStrike" kern="1200" cap="none" spc="0" normalizeH="0" baseline="0" noProof="0" dirty="0" smtClean="0">
                <a:ln>
                  <a:noFill/>
                </a:ln>
                <a:solidFill>
                  <a:sysClr val="windowText" lastClr="000000"/>
                </a:solidFill>
                <a:effectLst/>
                <a:uLnTx/>
                <a:uFillTx/>
                <a:latin typeface="Calibri"/>
                <a:ea typeface="+mn-ea"/>
                <a:cs typeface="+mn-cs"/>
              </a:rPr>
              <a:t>Parameters Description:</a:t>
            </a:r>
          </a:p>
          <a:p>
            <a:pPr marL="114300" marR="0" lvl="0" indent="0" algn="l" defTabSz="914400" rtl="0" eaLnBrk="1" fontAlgn="auto" latinLnBrk="0" hangingPunct="1">
              <a:lnSpc>
                <a:spcPct val="100000"/>
              </a:lnSpc>
              <a:spcBef>
                <a:spcPct val="20000"/>
              </a:spcBef>
              <a:spcAft>
                <a:spcPts val="0"/>
              </a:spcAft>
              <a:buClr>
                <a:srgbClr val="759AA5"/>
              </a:buClr>
              <a:buSzTx/>
              <a:buFont typeface="Arial" pitchFamily="34" charset="0"/>
              <a:buNone/>
              <a:tabLst/>
              <a:defRPr/>
            </a:pPr>
            <a:r>
              <a:rPr kumimoji="0" lang="en-US" sz="2000" b="0" i="0" u="none" strike="noStrike" kern="1200" cap="none" spc="0" normalizeH="0" baseline="0" noProof="0" dirty="0" smtClean="0">
                <a:ln>
                  <a:noFill/>
                </a:ln>
                <a:solidFill>
                  <a:sysClr val="windowText" lastClr="000000"/>
                </a:solidFill>
                <a:effectLst/>
                <a:uLnTx/>
                <a:uFillTx/>
                <a:latin typeface="Calibri"/>
                <a:ea typeface="+mn-ea"/>
                <a:cs typeface="+mn-cs"/>
              </a:rPr>
              <a:t>    </a:t>
            </a:r>
            <a:r>
              <a:rPr kumimoji="0" lang="en-US" sz="2000" b="0" i="0" u="none" strike="noStrike" kern="1200" cap="none" spc="0" normalizeH="0" baseline="0" noProof="0" dirty="0" smtClean="0">
                <a:ln>
                  <a:noFill/>
                </a:ln>
                <a:solidFill>
                  <a:srgbClr val="1D3641">
                    <a:lumMod val="50000"/>
                    <a:lumOff val="50000"/>
                  </a:srgbClr>
                </a:solidFill>
                <a:effectLst/>
                <a:uLnTx/>
                <a:uFillTx/>
                <a:latin typeface="Calibri"/>
                <a:ea typeface="+mn-ea"/>
                <a:cs typeface="+mn-cs"/>
              </a:rPr>
              <a:t>&lt;IP&gt;                      </a:t>
            </a:r>
            <a:r>
              <a:rPr kumimoji="0" lang="en-US" sz="2000" b="0" i="0" u="none" strike="noStrike" kern="1200" cap="none" spc="0" normalizeH="0" baseline="0" noProof="0" dirty="0" smtClean="0">
                <a:ln>
                  <a:noFill/>
                </a:ln>
                <a:solidFill>
                  <a:sysClr val="windowText" lastClr="000000"/>
                </a:solidFill>
                <a:effectLst/>
                <a:uLnTx/>
                <a:uFillTx/>
                <a:latin typeface="Calibri"/>
                <a:ea typeface="+mn-ea"/>
                <a:cs typeface="+mn-cs"/>
              </a:rPr>
              <a:t>: </a:t>
            </a:r>
            <a:r>
              <a:rPr kumimoji="0" lang="en-US" sz="2000" b="0" i="0" u="none" strike="noStrike" kern="1200" cap="none" spc="0" normalizeH="0" baseline="0" noProof="0" dirty="0" smtClean="0">
                <a:ln>
                  <a:noFill/>
                </a:ln>
                <a:solidFill>
                  <a:srgbClr val="0070C0"/>
                </a:solidFill>
                <a:effectLst/>
                <a:uLnTx/>
                <a:uFillTx/>
                <a:latin typeface="Calibri"/>
                <a:ea typeface="+mn-ea"/>
                <a:cs typeface="+mn-cs"/>
              </a:rPr>
              <a:t>IP of Windows or Linux or any other machine.</a:t>
            </a:r>
          </a:p>
          <a:p>
            <a:pPr marL="114300" lvl="0" indent="0">
              <a:buClr>
                <a:srgbClr val="759AA5"/>
              </a:buClr>
              <a:buNone/>
            </a:pPr>
            <a:r>
              <a:rPr kumimoji="0" lang="en-US" sz="2000" b="0" i="0" u="none" strike="noStrike" kern="1200" cap="none" spc="0" normalizeH="0" baseline="0" noProof="0" dirty="0" smtClean="0">
                <a:ln>
                  <a:noFill/>
                </a:ln>
                <a:solidFill>
                  <a:srgbClr val="1D3641">
                    <a:lumMod val="50000"/>
                    <a:lumOff val="50000"/>
                  </a:srgbClr>
                </a:solidFill>
                <a:effectLst/>
                <a:uLnTx/>
                <a:uFillTx/>
                <a:latin typeface="Calibri"/>
                <a:ea typeface="+mn-ea"/>
                <a:cs typeface="+mn-cs"/>
              </a:rPr>
              <a:t>    &lt;Port&gt;                  </a:t>
            </a:r>
            <a:r>
              <a:rPr kumimoji="0" lang="en-US" sz="2000" b="0" i="0" u="none" strike="noStrike" kern="1200" cap="none" spc="0" normalizeH="0" baseline="0" noProof="0" dirty="0" smtClean="0">
                <a:ln>
                  <a:noFill/>
                </a:ln>
                <a:solidFill>
                  <a:sysClr val="windowText" lastClr="000000"/>
                </a:solidFill>
                <a:effectLst/>
                <a:uLnTx/>
                <a:uFillTx/>
                <a:latin typeface="Calibri"/>
                <a:ea typeface="+mn-ea"/>
                <a:cs typeface="+mn-cs"/>
              </a:rPr>
              <a:t>: </a:t>
            </a:r>
            <a:r>
              <a:rPr kumimoji="0" lang="en-US" sz="2000" b="0" i="0" u="none" strike="noStrike" kern="1200" cap="none" spc="0" normalizeH="0" baseline="0" noProof="0" dirty="0" smtClean="0">
                <a:ln>
                  <a:noFill/>
                </a:ln>
                <a:solidFill>
                  <a:srgbClr val="0070C0"/>
                </a:solidFill>
                <a:effectLst/>
                <a:uLnTx/>
                <a:uFillTx/>
                <a:latin typeface="Calibri"/>
                <a:ea typeface="+mn-ea"/>
                <a:cs typeface="+mn-cs"/>
              </a:rPr>
              <a:t>HTTP Port set in settings file</a:t>
            </a:r>
            <a:r>
              <a:rPr kumimoji="0" lang="en-US" sz="2000" b="0" i="0" u="none" strike="noStrike" kern="1200" cap="none" spc="0" normalizeH="0" baseline="0" noProof="0" dirty="0" smtClean="0">
                <a:ln>
                  <a:noFill/>
                </a:ln>
                <a:solidFill>
                  <a:sysClr val="windowText" lastClr="000000"/>
                </a:solidFill>
                <a:effectLst/>
                <a:uLnTx/>
                <a:uFillTx/>
                <a:latin typeface="Calibri"/>
                <a:ea typeface="+mn-ea"/>
                <a:cs typeface="+mn-cs"/>
              </a:rPr>
              <a:t>(</a:t>
            </a:r>
            <a:r>
              <a:rPr lang="en-US" sz="2000" dirty="0">
                <a:solidFill>
                  <a:srgbClr val="FF0000"/>
                </a:solidFill>
              </a:rPr>
              <a:t>Default 8899</a:t>
            </a:r>
            <a:r>
              <a:rPr kumimoji="0" lang="en-US" sz="2000" b="0" i="0" u="none" strike="noStrike" kern="1200" cap="none" spc="0" normalizeH="0" baseline="0" noProof="0" dirty="0" smtClean="0">
                <a:ln>
                  <a:noFill/>
                </a:ln>
                <a:solidFill>
                  <a:sysClr val="windowText" lastClr="000000"/>
                </a:solidFill>
                <a:effectLst/>
                <a:uLnTx/>
                <a:uFillTx/>
                <a:latin typeface="Calibri"/>
                <a:ea typeface="+mn-ea"/>
                <a:cs typeface="+mn-cs"/>
              </a:rPr>
              <a:t>)</a:t>
            </a:r>
          </a:p>
          <a:p>
            <a:pPr marL="114300" marR="0" lvl="0" indent="0" algn="l" defTabSz="914400" rtl="0" eaLnBrk="1" fontAlgn="auto" latinLnBrk="0" hangingPunct="1">
              <a:lnSpc>
                <a:spcPct val="100000"/>
              </a:lnSpc>
              <a:spcBef>
                <a:spcPct val="20000"/>
              </a:spcBef>
              <a:spcAft>
                <a:spcPts val="0"/>
              </a:spcAft>
              <a:buClr>
                <a:srgbClr val="759AA5"/>
              </a:buClr>
              <a:buSzTx/>
              <a:buFont typeface="Arial" pitchFamily="34" charset="0"/>
              <a:buNone/>
              <a:tabLst/>
              <a:defRPr/>
            </a:pPr>
            <a:r>
              <a:rPr kumimoji="0" lang="en-US" sz="2000" b="0" i="0" u="none" strike="noStrike" kern="1200" cap="none" spc="0" normalizeH="0" baseline="0" noProof="0" dirty="0" smtClean="0">
                <a:ln>
                  <a:noFill/>
                </a:ln>
                <a:solidFill>
                  <a:sysClr val="windowText" lastClr="000000"/>
                </a:solidFill>
                <a:effectLst/>
                <a:uLnTx/>
                <a:uFillTx/>
                <a:latin typeface="Calibri"/>
                <a:ea typeface="+mn-ea"/>
                <a:cs typeface="+mn-cs"/>
              </a:rPr>
              <a:t>    </a:t>
            </a:r>
            <a:r>
              <a:rPr kumimoji="0" lang="en-US" sz="2000" b="0" i="0" u="none" strike="noStrike" kern="1200" cap="none" spc="0" normalizeH="0" baseline="0" noProof="0" dirty="0" smtClean="0">
                <a:ln>
                  <a:noFill/>
                </a:ln>
                <a:solidFill>
                  <a:srgbClr val="1D3641">
                    <a:lumMod val="50000"/>
                    <a:lumOff val="50000"/>
                  </a:srgbClr>
                </a:solidFill>
                <a:effectLst/>
                <a:uLnTx/>
                <a:uFillTx/>
                <a:latin typeface="Calibri"/>
                <a:ea typeface="+mn-ea"/>
                <a:cs typeface="+mn-cs"/>
              </a:rPr>
              <a:t>&lt;username&gt;</a:t>
            </a:r>
            <a:r>
              <a:rPr kumimoji="0" lang="en-US" sz="2000" b="0" i="0" u="none" strike="noStrike" kern="1200" cap="none" spc="0" normalizeH="0" baseline="0" noProof="0" dirty="0" smtClean="0">
                <a:ln>
                  <a:noFill/>
                </a:ln>
                <a:solidFill>
                  <a:sysClr val="windowText" lastClr="000000"/>
                </a:solidFill>
                <a:effectLst/>
                <a:uLnTx/>
                <a:uFillTx/>
                <a:latin typeface="Calibri"/>
                <a:ea typeface="+mn-ea"/>
                <a:cs typeface="+mn-cs"/>
              </a:rPr>
              <a:t>	    : </a:t>
            </a:r>
            <a:r>
              <a:rPr kumimoji="0" lang="en-US" sz="2000" b="0" i="0" u="none" strike="noStrike" kern="1200" cap="none" spc="0" normalizeH="0" baseline="0" noProof="0" dirty="0" smtClean="0">
                <a:ln>
                  <a:noFill/>
                </a:ln>
                <a:solidFill>
                  <a:srgbClr val="0070C0"/>
                </a:solidFill>
                <a:effectLst/>
                <a:uLnTx/>
                <a:uFillTx/>
                <a:latin typeface="Calibri"/>
                <a:ea typeface="+mn-ea"/>
                <a:cs typeface="+mn-cs"/>
              </a:rPr>
              <a:t>User Name given to client</a:t>
            </a:r>
          </a:p>
          <a:p>
            <a:pPr marL="114300" marR="0" lvl="0" indent="0" algn="l" defTabSz="914400" rtl="0" eaLnBrk="1" fontAlgn="auto" latinLnBrk="0" hangingPunct="1">
              <a:lnSpc>
                <a:spcPct val="100000"/>
              </a:lnSpc>
              <a:spcBef>
                <a:spcPct val="20000"/>
              </a:spcBef>
              <a:spcAft>
                <a:spcPts val="0"/>
              </a:spcAft>
              <a:buClr>
                <a:srgbClr val="759AA5"/>
              </a:buClr>
              <a:buSzTx/>
              <a:buFont typeface="Arial" pitchFamily="34" charset="0"/>
              <a:buNone/>
              <a:tabLst/>
              <a:defRPr/>
            </a:pPr>
            <a:r>
              <a:rPr kumimoji="0" lang="en-US" sz="2000" b="0" i="0" u="none" strike="noStrike" kern="1200" cap="none" spc="0" normalizeH="0" baseline="0" noProof="0" dirty="0" smtClean="0">
                <a:ln>
                  <a:noFill/>
                </a:ln>
                <a:solidFill>
                  <a:sysClr val="windowText" lastClr="000000"/>
                </a:solidFill>
                <a:effectLst/>
                <a:uLnTx/>
                <a:uFillTx/>
                <a:latin typeface="Calibri"/>
                <a:ea typeface="+mn-ea"/>
                <a:cs typeface="+mn-cs"/>
              </a:rPr>
              <a:t>    </a:t>
            </a:r>
            <a:r>
              <a:rPr kumimoji="0" lang="en-US" sz="2000" b="0" i="0" u="none" strike="noStrike" kern="1200" cap="none" spc="0" normalizeH="0" baseline="0" noProof="0" dirty="0" smtClean="0">
                <a:ln>
                  <a:noFill/>
                </a:ln>
                <a:solidFill>
                  <a:srgbClr val="1D3641">
                    <a:lumMod val="50000"/>
                    <a:lumOff val="50000"/>
                  </a:srgbClr>
                </a:solidFill>
                <a:effectLst/>
                <a:uLnTx/>
                <a:uFillTx/>
                <a:latin typeface="Calibri"/>
                <a:ea typeface="+mn-ea"/>
                <a:cs typeface="+mn-cs"/>
              </a:rPr>
              <a:t>&lt;password&gt;        </a:t>
            </a:r>
            <a:r>
              <a:rPr kumimoji="0" lang="en-US" sz="2000" b="0" i="0" u="none" strike="noStrike" kern="1200" cap="none" spc="0" normalizeH="0" baseline="0" noProof="0" dirty="0" smtClean="0">
                <a:ln>
                  <a:noFill/>
                </a:ln>
                <a:solidFill>
                  <a:sysClr val="windowText" lastClr="000000"/>
                </a:solidFill>
                <a:effectLst/>
                <a:uLnTx/>
                <a:uFillTx/>
                <a:latin typeface="Calibri"/>
                <a:ea typeface="+mn-ea"/>
                <a:cs typeface="+mn-cs"/>
              </a:rPr>
              <a:t>:  </a:t>
            </a:r>
            <a:r>
              <a:rPr kumimoji="0" lang="en-US" sz="2000" b="0" i="0" u="none" strike="noStrike" kern="1200" cap="none" spc="0" normalizeH="0" baseline="0" noProof="0" dirty="0" smtClean="0">
                <a:ln>
                  <a:noFill/>
                </a:ln>
                <a:solidFill>
                  <a:srgbClr val="0070C0"/>
                </a:solidFill>
                <a:effectLst/>
                <a:uLnTx/>
                <a:uFillTx/>
                <a:latin typeface="Calibri"/>
                <a:ea typeface="+mn-ea"/>
                <a:cs typeface="+mn-cs"/>
              </a:rPr>
              <a:t>Password given to client</a:t>
            </a:r>
          </a:p>
          <a:p>
            <a:pPr marL="114300" marR="0" lvl="0" indent="0" algn="l" defTabSz="914400" rtl="0" eaLnBrk="1" fontAlgn="auto" latinLnBrk="0" hangingPunct="1">
              <a:lnSpc>
                <a:spcPct val="100000"/>
              </a:lnSpc>
              <a:spcBef>
                <a:spcPct val="20000"/>
              </a:spcBef>
              <a:spcAft>
                <a:spcPts val="0"/>
              </a:spcAft>
              <a:buClr>
                <a:srgbClr val="759AA5"/>
              </a:buClr>
              <a:buSzTx/>
              <a:buFont typeface="Arial" pitchFamily="34" charset="0"/>
              <a:buNone/>
              <a:tabLst/>
              <a:defRPr/>
            </a:pPr>
            <a:r>
              <a:rPr kumimoji="0" lang="en-US" sz="2000" b="0" i="0" u="none" strike="noStrike" kern="1200" cap="none" spc="0" normalizeH="0" baseline="0" noProof="0" dirty="0" smtClean="0">
                <a:ln>
                  <a:noFill/>
                </a:ln>
                <a:solidFill>
                  <a:sysClr val="windowText" lastClr="000000"/>
                </a:solidFill>
                <a:effectLst/>
                <a:uLnTx/>
                <a:uFillTx/>
                <a:latin typeface="Calibri"/>
                <a:ea typeface="+mn-ea"/>
                <a:cs typeface="+mn-cs"/>
              </a:rPr>
              <a:t>    </a:t>
            </a:r>
            <a:r>
              <a:rPr kumimoji="0" lang="en-US" sz="2000" b="0" i="0" u="none" strike="noStrike" kern="1200" cap="none" spc="0" normalizeH="0" baseline="0" noProof="0" dirty="0" smtClean="0">
                <a:ln>
                  <a:noFill/>
                </a:ln>
                <a:solidFill>
                  <a:srgbClr val="1D3641">
                    <a:lumMod val="50000"/>
                    <a:lumOff val="50000"/>
                  </a:srgbClr>
                </a:solidFill>
                <a:effectLst/>
                <a:uLnTx/>
                <a:uFillTx/>
                <a:latin typeface="Calibri"/>
                <a:ea typeface="+mn-ea"/>
                <a:cs typeface="+mn-cs"/>
              </a:rPr>
              <a:t>&lt;message&gt;          </a:t>
            </a:r>
            <a:r>
              <a:rPr kumimoji="0" lang="en-US" sz="2000" b="0" i="0" u="none" strike="noStrike" kern="1200" cap="none" spc="0" normalizeH="0" baseline="0" noProof="0" dirty="0" smtClean="0">
                <a:ln>
                  <a:noFill/>
                </a:ln>
                <a:solidFill>
                  <a:sysClr val="windowText" lastClr="000000"/>
                </a:solidFill>
                <a:effectLst/>
                <a:uLnTx/>
                <a:uFillTx/>
                <a:latin typeface="Calibri"/>
                <a:ea typeface="+mn-ea"/>
                <a:cs typeface="+mn-cs"/>
              </a:rPr>
              <a:t>:  </a:t>
            </a:r>
            <a:r>
              <a:rPr kumimoji="0" lang="en-US" sz="2000" b="0" i="0" u="none" strike="noStrike" kern="1200" cap="none" spc="0" normalizeH="0" baseline="0" noProof="0" dirty="0" smtClean="0">
                <a:ln>
                  <a:noFill/>
                </a:ln>
                <a:solidFill>
                  <a:srgbClr val="0070C0"/>
                </a:solidFill>
                <a:effectLst/>
                <a:uLnTx/>
                <a:uFillTx/>
                <a:latin typeface="Calibri"/>
                <a:ea typeface="+mn-ea"/>
                <a:cs typeface="+mn-cs"/>
              </a:rPr>
              <a:t>Message content goes here</a:t>
            </a:r>
          </a:p>
          <a:p>
            <a:pPr marL="114300" marR="0" lvl="0" indent="0" algn="l" defTabSz="914400" rtl="0" eaLnBrk="1" fontAlgn="auto" latinLnBrk="0" hangingPunct="1">
              <a:lnSpc>
                <a:spcPct val="100000"/>
              </a:lnSpc>
              <a:spcBef>
                <a:spcPct val="20000"/>
              </a:spcBef>
              <a:spcAft>
                <a:spcPts val="0"/>
              </a:spcAft>
              <a:buClr>
                <a:srgbClr val="759AA5"/>
              </a:buClr>
              <a:buSzTx/>
              <a:buFont typeface="Arial" pitchFamily="34" charset="0"/>
              <a:buNone/>
              <a:tabLst/>
              <a:defRPr/>
            </a:pPr>
            <a:r>
              <a:rPr kumimoji="0" lang="en-US" sz="2000" b="0" i="0" u="none" strike="noStrike" kern="1200" cap="none" spc="0" normalizeH="0" baseline="0" noProof="0" dirty="0" smtClean="0">
                <a:ln>
                  <a:noFill/>
                </a:ln>
                <a:solidFill>
                  <a:sysClr val="windowText" lastClr="000000"/>
                </a:solidFill>
                <a:effectLst/>
                <a:uLnTx/>
                <a:uFillTx/>
                <a:latin typeface="Calibri"/>
                <a:ea typeface="+mn-ea"/>
                <a:cs typeface="+mn-cs"/>
              </a:rPr>
              <a:t>    </a:t>
            </a:r>
            <a:r>
              <a:rPr kumimoji="0" lang="en-US" sz="2000" b="0" i="0" u="none" strike="noStrike" kern="1200" cap="none" spc="0" normalizeH="0" baseline="0" noProof="0" dirty="0" smtClean="0">
                <a:ln>
                  <a:noFill/>
                </a:ln>
                <a:solidFill>
                  <a:srgbClr val="1D3641">
                    <a:lumMod val="50000"/>
                    <a:lumOff val="50000"/>
                  </a:srgbClr>
                </a:solidFill>
                <a:effectLst/>
                <a:uLnTx/>
                <a:uFillTx/>
                <a:latin typeface="Calibri"/>
                <a:ea typeface="+mn-ea"/>
                <a:cs typeface="+mn-cs"/>
              </a:rPr>
              <a:t>&lt;sendername&gt;   </a:t>
            </a:r>
            <a:r>
              <a:rPr kumimoji="0" lang="en-US" sz="2000" b="0" i="0" u="none" strike="noStrike" kern="1200" cap="none" spc="0" normalizeH="0" baseline="0" noProof="0" dirty="0" smtClean="0">
                <a:ln>
                  <a:noFill/>
                </a:ln>
                <a:solidFill>
                  <a:sysClr val="windowText" lastClr="000000"/>
                </a:solidFill>
                <a:effectLst/>
                <a:uLnTx/>
                <a:uFillTx/>
                <a:latin typeface="Calibri"/>
                <a:ea typeface="+mn-ea"/>
                <a:cs typeface="+mn-cs"/>
              </a:rPr>
              <a:t>:  </a:t>
            </a:r>
            <a:r>
              <a:rPr kumimoji="0" lang="en-US" sz="2000" b="0" i="0" u="none" strike="noStrike" kern="1200" cap="none" spc="0" normalizeH="0" baseline="0" noProof="0" dirty="0" smtClean="0">
                <a:ln>
                  <a:noFill/>
                </a:ln>
                <a:solidFill>
                  <a:srgbClr val="0070C0"/>
                </a:solidFill>
                <a:effectLst/>
                <a:uLnTx/>
                <a:uFillTx/>
                <a:latin typeface="Calibri"/>
                <a:ea typeface="+mn-ea"/>
                <a:cs typeface="+mn-cs"/>
              </a:rPr>
              <a:t>Client’s sender name</a:t>
            </a:r>
          </a:p>
          <a:p>
            <a:pPr marL="114300" marR="0" lvl="0" indent="0" algn="l" defTabSz="914400" rtl="0" eaLnBrk="1" fontAlgn="auto" latinLnBrk="0" hangingPunct="1">
              <a:lnSpc>
                <a:spcPct val="100000"/>
              </a:lnSpc>
              <a:spcBef>
                <a:spcPct val="20000"/>
              </a:spcBef>
              <a:spcAft>
                <a:spcPts val="0"/>
              </a:spcAft>
              <a:buClr>
                <a:srgbClr val="759AA5"/>
              </a:buClr>
              <a:buSzTx/>
              <a:buFont typeface="Arial" pitchFamily="34" charset="0"/>
              <a:buNone/>
              <a:tabLst/>
              <a:defRPr/>
            </a:pPr>
            <a:r>
              <a:rPr kumimoji="0" lang="en-US" sz="2000" b="0" i="0" u="none" strike="noStrike" kern="1200" cap="none" spc="0" normalizeH="0" baseline="0" noProof="0" dirty="0" smtClean="0">
                <a:ln>
                  <a:noFill/>
                </a:ln>
                <a:solidFill>
                  <a:sysClr val="windowText" lastClr="000000"/>
                </a:solidFill>
                <a:effectLst/>
                <a:uLnTx/>
                <a:uFillTx/>
                <a:latin typeface="Calibri"/>
                <a:ea typeface="+mn-ea"/>
                <a:cs typeface="+mn-cs"/>
              </a:rPr>
              <a:t>    </a:t>
            </a:r>
            <a:r>
              <a:rPr kumimoji="0" lang="en-US" sz="2000" b="0" i="0" u="none" strike="noStrike" kern="1200" cap="none" spc="0" normalizeH="0" baseline="0" noProof="0" dirty="0" smtClean="0">
                <a:ln>
                  <a:noFill/>
                </a:ln>
                <a:solidFill>
                  <a:srgbClr val="1D3641">
                    <a:lumMod val="50000"/>
                    <a:lumOff val="50000"/>
                  </a:srgbClr>
                </a:solidFill>
                <a:effectLst/>
                <a:uLnTx/>
                <a:uFillTx/>
                <a:latin typeface="Calibri"/>
                <a:ea typeface="+mn-ea"/>
                <a:cs typeface="+mn-cs"/>
              </a:rPr>
              <a:t>&lt;mobilenumber&gt;: </a:t>
            </a:r>
            <a:r>
              <a:rPr kumimoji="0" lang="en-US" sz="2000" b="0" i="0" u="none" strike="noStrike" kern="1200" cap="none" spc="0" normalizeH="0" baseline="0" noProof="0" dirty="0" smtClean="0">
                <a:ln>
                  <a:noFill/>
                </a:ln>
                <a:solidFill>
                  <a:srgbClr val="0070C0"/>
                </a:solidFill>
                <a:effectLst/>
                <a:uLnTx/>
                <a:uFillTx/>
                <a:latin typeface="Calibri"/>
                <a:ea typeface="+mn-ea"/>
                <a:cs typeface="+mn-cs"/>
              </a:rPr>
              <a:t>Single or Comma(,) separated Mobile Numbers</a:t>
            </a:r>
          </a:p>
          <a:p>
            <a:pPr marL="114300" marR="0" lvl="0" indent="0" algn="l" defTabSz="914400" rtl="0" eaLnBrk="1" fontAlgn="auto" latinLnBrk="0" hangingPunct="1">
              <a:lnSpc>
                <a:spcPct val="100000"/>
              </a:lnSpc>
              <a:spcBef>
                <a:spcPct val="20000"/>
              </a:spcBef>
              <a:spcAft>
                <a:spcPts val="0"/>
              </a:spcAft>
              <a:buClr>
                <a:srgbClr val="759AA5"/>
              </a:buClr>
              <a:buSzTx/>
              <a:buFont typeface="Arial" pitchFamily="34" charset="0"/>
              <a:buNone/>
              <a:tabLst/>
              <a:defRPr/>
            </a:pPr>
            <a:r>
              <a:rPr kumimoji="0" lang="en-US" sz="2000" b="0" i="0" u="none" strike="noStrike" kern="1200" cap="none" spc="0" normalizeH="0" baseline="0" noProof="0" dirty="0" smtClean="0">
                <a:ln>
                  <a:noFill/>
                </a:ln>
                <a:solidFill>
                  <a:sysClr val="windowText" lastClr="000000"/>
                </a:solidFill>
                <a:effectLst/>
                <a:uLnTx/>
                <a:uFillTx/>
                <a:latin typeface="Calibri"/>
                <a:ea typeface="+mn-ea"/>
                <a:cs typeface="+mn-cs"/>
              </a:rPr>
              <a:t>    </a:t>
            </a:r>
            <a:r>
              <a:rPr kumimoji="0" lang="en-US" sz="2000" b="0" i="0" u="none" strike="noStrike" kern="1200" cap="none" spc="0" normalizeH="0" baseline="0" noProof="0" dirty="0" smtClean="0">
                <a:ln>
                  <a:noFill/>
                </a:ln>
                <a:solidFill>
                  <a:srgbClr val="1D3641">
                    <a:lumMod val="50000"/>
                    <a:lumOff val="50000"/>
                  </a:srgbClr>
                </a:solidFill>
                <a:effectLst/>
                <a:uLnTx/>
                <a:uFillTx/>
                <a:latin typeface="Calibri"/>
                <a:ea typeface="+mn-ea"/>
                <a:cs typeface="+mn-cs"/>
              </a:rPr>
              <a:t>&lt;deliveryreport&gt; </a:t>
            </a:r>
            <a:r>
              <a:rPr kumimoji="0" lang="en-US" sz="2000" b="0" i="0" u="none" strike="noStrike" kern="1200" cap="none" spc="0" normalizeH="0" baseline="0" noProof="0" dirty="0" smtClean="0">
                <a:ln>
                  <a:noFill/>
                </a:ln>
                <a:solidFill>
                  <a:sysClr val="windowText" lastClr="000000"/>
                </a:solidFill>
                <a:effectLst/>
                <a:uLnTx/>
                <a:uFillTx/>
                <a:latin typeface="Calibri"/>
                <a:ea typeface="+mn-ea"/>
                <a:cs typeface="+mn-cs"/>
              </a:rPr>
              <a:t>: </a:t>
            </a:r>
            <a:r>
              <a:rPr kumimoji="0" lang="en-US" sz="2000" b="0" i="0" u="none" strike="noStrike" kern="1200" cap="none" spc="0" normalizeH="0" baseline="0" noProof="0" dirty="0" smtClean="0">
                <a:ln>
                  <a:noFill/>
                </a:ln>
                <a:solidFill>
                  <a:srgbClr val="0070C0"/>
                </a:solidFill>
                <a:effectLst/>
                <a:uLnTx/>
                <a:uFillTx/>
                <a:latin typeface="Calibri"/>
                <a:ea typeface="+mn-ea"/>
                <a:cs typeface="+mn-cs"/>
              </a:rPr>
              <a:t>1 if delivery report needed, 0 if not.</a:t>
            </a:r>
          </a:p>
          <a:p>
            <a:pPr marL="114300" marR="0" lvl="0" indent="0" algn="l" defTabSz="914400" rtl="0" eaLnBrk="1" fontAlgn="auto" latinLnBrk="0" hangingPunct="1">
              <a:lnSpc>
                <a:spcPct val="100000"/>
              </a:lnSpc>
              <a:spcBef>
                <a:spcPct val="20000"/>
              </a:spcBef>
              <a:spcAft>
                <a:spcPts val="0"/>
              </a:spcAft>
              <a:buClr>
                <a:srgbClr val="759AA5"/>
              </a:buClr>
              <a:buSzTx/>
              <a:buFont typeface="Arial" pitchFamily="34" charset="0"/>
              <a:buNone/>
              <a:tabLst/>
              <a:defRPr/>
            </a:pPr>
            <a:r>
              <a:rPr kumimoji="0" lang="en-US" sz="2000" b="0" i="0" u="none" strike="noStrike" kern="1200" cap="none" spc="0" normalizeH="0" baseline="0" noProof="0" dirty="0" smtClean="0">
                <a:ln>
                  <a:noFill/>
                </a:ln>
                <a:solidFill>
                  <a:srgbClr val="FF0000"/>
                </a:solidFill>
                <a:effectLst/>
                <a:uLnTx/>
                <a:uFillTx/>
                <a:latin typeface="Calibri"/>
                <a:ea typeface="+mn-ea"/>
                <a:cs typeface="+mn-cs"/>
              </a:rPr>
              <a:t>**</a:t>
            </a:r>
            <a:r>
              <a:rPr kumimoji="0" lang="en-US" sz="2000" b="0" i="0" u="none" strike="noStrike" kern="1200" cap="none" spc="0" normalizeH="0" baseline="0" noProof="0" dirty="0" smtClean="0">
                <a:ln>
                  <a:noFill/>
                </a:ln>
                <a:solidFill>
                  <a:sysClr val="windowText" lastClr="000000"/>
                </a:solidFill>
                <a:effectLst/>
                <a:uLnTx/>
                <a:uFillTx/>
                <a:latin typeface="Calibri"/>
                <a:ea typeface="+mn-ea"/>
                <a:cs typeface="+mn-cs"/>
              </a:rPr>
              <a:t> </a:t>
            </a:r>
            <a:r>
              <a:rPr kumimoji="0" lang="en-US" sz="2000" b="0" i="0" u="none" strike="noStrike" kern="1200" cap="none" spc="0" normalizeH="0" baseline="0" noProof="0" dirty="0" smtClean="0">
                <a:ln>
                  <a:noFill/>
                </a:ln>
                <a:solidFill>
                  <a:srgbClr val="B9AB6F">
                    <a:lumMod val="75000"/>
                  </a:srgbClr>
                </a:solidFill>
                <a:effectLst/>
                <a:uLnTx/>
                <a:uFillTx/>
                <a:latin typeface="Calibri"/>
                <a:ea typeface="+mn-ea"/>
                <a:cs typeface="+mn-cs"/>
              </a:rPr>
              <a:t>No of comma separated mobile numbers limited to URL size.</a:t>
            </a:r>
          </a:p>
          <a:p>
            <a:pPr marL="114300" marR="0" lvl="0" indent="0" algn="l" defTabSz="914400" rtl="0" eaLnBrk="1" fontAlgn="auto" latinLnBrk="0" hangingPunct="1">
              <a:lnSpc>
                <a:spcPct val="100000"/>
              </a:lnSpc>
              <a:spcBef>
                <a:spcPct val="20000"/>
              </a:spcBef>
              <a:spcAft>
                <a:spcPts val="0"/>
              </a:spcAft>
              <a:buClr>
                <a:srgbClr val="759AA5"/>
              </a:buClr>
              <a:buSzTx/>
              <a:buFont typeface="Arial" pitchFamily="34" charset="0"/>
              <a:buNone/>
              <a:tabLst/>
              <a:defRPr/>
            </a:pPr>
            <a:r>
              <a:rPr kumimoji="0" lang="en-US" sz="2000" b="0" i="0" u="none" strike="noStrike" kern="1200" cap="none" spc="0" normalizeH="0" baseline="0" noProof="0" dirty="0" smtClean="0">
                <a:ln>
                  <a:noFill/>
                </a:ln>
                <a:solidFill>
                  <a:srgbClr val="B9AB6F">
                    <a:lumMod val="75000"/>
                  </a:srgbClr>
                </a:solidFill>
                <a:effectLst/>
                <a:uLnTx/>
                <a:uFillTx/>
                <a:latin typeface="Calibri"/>
                <a:ea typeface="+mn-ea"/>
                <a:cs typeface="+mn-cs"/>
              </a:rPr>
              <a:t>    System can handle any number of mobile numbers.</a:t>
            </a:r>
            <a:endParaRPr kumimoji="0" lang="en-US" sz="2000" b="0" i="0" u="none" strike="noStrike" kern="1200" cap="none" spc="0" normalizeH="0" baseline="0" noProof="0" dirty="0">
              <a:ln>
                <a:noFill/>
              </a:ln>
              <a:solidFill>
                <a:srgbClr val="B9AB6F">
                  <a:lumMod val="75000"/>
                </a:srgbClr>
              </a:solidFill>
              <a:effectLst/>
              <a:uLnTx/>
              <a:uFillTx/>
              <a:latin typeface="Calibri"/>
              <a:ea typeface="+mn-ea"/>
              <a:cs typeface="+mn-cs"/>
            </a:endParaRPr>
          </a:p>
        </p:txBody>
      </p:sp>
    </p:spTree>
    <p:extLst>
      <p:ext uri="{BB962C8B-B14F-4D97-AF65-F5344CB8AC3E}">
        <p14:creationId xmlns:p14="http://schemas.microsoft.com/office/powerpoint/2010/main" val="1520971318"/>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80000"/>
                <a:satMod val="300000"/>
              </a:schemeClr>
            </a:gs>
            <a:gs pos="100000">
              <a:schemeClr val="bg1">
                <a:lumMod val="6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 name="Snip Diagonal Corner Rectangle 2"/>
          <p:cNvSpPr/>
          <p:nvPr/>
        </p:nvSpPr>
        <p:spPr>
          <a:xfrm>
            <a:off x="441960" y="152400"/>
            <a:ext cx="8229600" cy="762000"/>
          </a:xfrm>
          <a:prstGeom prst="snip2DiagRect">
            <a:avLst/>
          </a:prstGeom>
          <a:solidFill>
            <a:schemeClr val="accent4">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prstClr val="white"/>
                </a:solidFill>
              </a:rPr>
              <a:t>Features</a:t>
            </a:r>
            <a:endParaRPr lang="en-US" sz="4000" dirty="0">
              <a:solidFill>
                <a:prstClr val="white"/>
              </a:solidFill>
            </a:endParaRPr>
          </a:p>
        </p:txBody>
      </p:sp>
      <p:sp>
        <p:nvSpPr>
          <p:cNvPr id="2" name="TextBox 1"/>
          <p:cNvSpPr txBox="1"/>
          <p:nvPr/>
        </p:nvSpPr>
        <p:spPr>
          <a:xfrm>
            <a:off x="685800" y="1676400"/>
            <a:ext cx="7985760" cy="4893647"/>
          </a:xfrm>
          <a:prstGeom prst="rect">
            <a:avLst/>
          </a:prstGeom>
          <a:noFill/>
        </p:spPr>
        <p:txBody>
          <a:bodyPr wrap="square" rtlCol="0">
            <a:spAutoFit/>
          </a:bodyPr>
          <a:lstStyle/>
          <a:p>
            <a:pPr marL="285750" indent="-285750">
              <a:buFont typeface="Wingdings" pitchFamily="2" charset="2"/>
              <a:buChar char="v"/>
            </a:pPr>
            <a:r>
              <a:rPr lang="en-US" sz="2400" dirty="0" smtClean="0"/>
              <a:t>Platform independent. Developed in Java Technology.</a:t>
            </a:r>
          </a:p>
          <a:p>
            <a:pPr marL="285750" indent="-285750">
              <a:buFont typeface="Wingdings" pitchFamily="2" charset="2"/>
              <a:buChar char="v"/>
            </a:pPr>
            <a:endParaRPr lang="en-US" sz="2400" dirty="0" smtClean="0"/>
          </a:p>
          <a:p>
            <a:pPr marL="285750" indent="-285750">
              <a:buFont typeface="Wingdings" pitchFamily="2" charset="2"/>
              <a:buChar char="v"/>
            </a:pPr>
            <a:r>
              <a:rPr lang="en-US" sz="2400" dirty="0" smtClean="0"/>
              <a:t>It has 4 types of SMS sending features. 1) Third party HTTP submission. 2).Instant Message. 3) Upload CSV/EXCEL/TEXT file. 4).Third Party SMS push in directories.</a:t>
            </a:r>
          </a:p>
          <a:p>
            <a:pPr marL="285750" indent="-285750">
              <a:buFont typeface="Wingdings" pitchFamily="2" charset="2"/>
              <a:buChar char="v"/>
            </a:pPr>
            <a:endParaRPr lang="en-US" sz="2400" dirty="0"/>
          </a:p>
          <a:p>
            <a:pPr marL="285750" indent="-285750">
              <a:buFont typeface="Wingdings" pitchFamily="2" charset="2"/>
              <a:buChar char="v"/>
            </a:pPr>
            <a:r>
              <a:rPr lang="en-US" sz="2400" dirty="0" smtClean="0"/>
              <a:t>User can check Delivery reports.</a:t>
            </a:r>
          </a:p>
          <a:p>
            <a:pPr marL="285750" indent="-285750">
              <a:buFont typeface="Wingdings" pitchFamily="2" charset="2"/>
              <a:buChar char="v"/>
            </a:pPr>
            <a:endParaRPr lang="en-US" sz="2400" dirty="0" smtClean="0"/>
          </a:p>
          <a:p>
            <a:pPr marL="285750" indent="-285750">
              <a:buFont typeface="Wingdings" pitchFamily="2" charset="2"/>
              <a:buChar char="v"/>
            </a:pPr>
            <a:r>
              <a:rPr lang="en-US" sz="2400" dirty="0" smtClean="0"/>
              <a:t>High speed messaging can be achieved using integrated  Apache Active MQ server.</a:t>
            </a:r>
          </a:p>
          <a:p>
            <a:pPr marL="285750" indent="-285750">
              <a:buFont typeface="Wingdings" pitchFamily="2" charset="2"/>
              <a:buChar char="v"/>
            </a:pPr>
            <a:endParaRPr lang="en-US" dirty="0" smtClean="0"/>
          </a:p>
          <a:p>
            <a:pPr marL="285750" indent="-285750">
              <a:buFont typeface="Wingdings" pitchFamily="2" charset="2"/>
              <a:buChar char="v"/>
            </a:pPr>
            <a:endParaRPr lang="en-US" dirty="0"/>
          </a:p>
          <a:p>
            <a:endParaRPr lang="en-US" dirty="0" smtClean="0"/>
          </a:p>
          <a:p>
            <a:endParaRPr lang="en-US" dirty="0"/>
          </a:p>
        </p:txBody>
      </p:sp>
    </p:spTree>
    <p:extLst>
      <p:ext uri="{BB962C8B-B14F-4D97-AF65-F5344CB8AC3E}">
        <p14:creationId xmlns:p14="http://schemas.microsoft.com/office/powerpoint/2010/main" val="1520971318"/>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theme/theme1.xml><?xml version="1.0" encoding="utf-8"?>
<a:theme xmlns:a="http://schemas.openxmlformats.org/drawingml/2006/main" name="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themeOverride>
</file>

<file path=ppt/theme/themeOverride10.xml><?xml version="1.0" encoding="utf-8"?>
<a:themeOverride xmlns:a="http://schemas.openxmlformats.org/drawingml/2006/main">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themeOverride>
</file>

<file path=ppt/theme/themeOverride11.xml><?xml version="1.0" encoding="utf-8"?>
<a:themeOverride xmlns:a="http://schemas.openxmlformats.org/drawingml/2006/main">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themeOverride>
</file>

<file path=ppt/theme/themeOverride12.xml><?xml version="1.0" encoding="utf-8"?>
<a:themeOverride xmlns:a="http://schemas.openxmlformats.org/drawingml/2006/main">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themeOverride>
</file>

<file path=ppt/theme/themeOverride13.xml><?xml version="1.0" encoding="utf-8"?>
<a:themeOverride xmlns:a="http://schemas.openxmlformats.org/drawingml/2006/main">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themeOverride>
</file>

<file path=ppt/theme/themeOverride14.xml><?xml version="1.0" encoding="utf-8"?>
<a:themeOverride xmlns:a="http://schemas.openxmlformats.org/drawingml/2006/main">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themeOverride>
</file>

<file path=ppt/theme/themeOverride15.xml><?xml version="1.0" encoding="utf-8"?>
<a:themeOverride xmlns:a="http://schemas.openxmlformats.org/drawingml/2006/main">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themeOverride>
</file>

<file path=ppt/theme/themeOverride16.xml><?xml version="1.0" encoding="utf-8"?>
<a:themeOverride xmlns:a="http://schemas.openxmlformats.org/drawingml/2006/main">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themeOverride>
</file>

<file path=ppt/theme/themeOverride17.xml><?xml version="1.0" encoding="utf-8"?>
<a:themeOverride xmlns:a="http://schemas.openxmlformats.org/drawingml/2006/main">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themeOverride>
</file>

<file path=ppt/theme/themeOverride18.xml><?xml version="1.0" encoding="utf-8"?>
<a:themeOverride xmlns:a="http://schemas.openxmlformats.org/drawingml/2006/main">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themeOverride>
</file>

<file path=ppt/theme/themeOverride19.xml><?xml version="1.0" encoding="utf-8"?>
<a:themeOverride xmlns:a="http://schemas.openxmlformats.org/drawingml/2006/main">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themeOverride>
</file>

<file path=ppt/theme/themeOverride2.xml><?xml version="1.0" encoding="utf-8"?>
<a:themeOverride xmlns:a="http://schemas.openxmlformats.org/drawingml/2006/main">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themeOverride>
</file>

<file path=ppt/theme/themeOverride20.xml><?xml version="1.0" encoding="utf-8"?>
<a:themeOverride xmlns:a="http://schemas.openxmlformats.org/drawingml/2006/main">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themeOverride>
</file>

<file path=ppt/theme/themeOverride21.xml><?xml version="1.0" encoding="utf-8"?>
<a:themeOverride xmlns:a="http://schemas.openxmlformats.org/drawingml/2006/main">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themeOverride>
</file>

<file path=ppt/theme/themeOverride3.xml><?xml version="1.0" encoding="utf-8"?>
<a:themeOverride xmlns:a="http://schemas.openxmlformats.org/drawingml/2006/main">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themeOverride>
</file>

<file path=ppt/theme/themeOverride4.xml><?xml version="1.0" encoding="utf-8"?>
<a:themeOverride xmlns:a="http://schemas.openxmlformats.org/drawingml/2006/main">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themeOverride>
</file>

<file path=ppt/theme/themeOverride5.xml><?xml version="1.0" encoding="utf-8"?>
<a:themeOverride xmlns:a="http://schemas.openxmlformats.org/drawingml/2006/main">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themeOverride>
</file>

<file path=ppt/theme/themeOverride6.xml><?xml version="1.0" encoding="utf-8"?>
<a:themeOverride xmlns:a="http://schemas.openxmlformats.org/drawingml/2006/main">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themeOverride>
</file>

<file path=ppt/theme/themeOverride7.xml><?xml version="1.0" encoding="utf-8"?>
<a:themeOverride xmlns:a="http://schemas.openxmlformats.org/drawingml/2006/main">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themeOverride>
</file>

<file path=ppt/theme/themeOverride8.xml><?xml version="1.0" encoding="utf-8"?>
<a:themeOverride xmlns:a="http://schemas.openxmlformats.org/drawingml/2006/main">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themeOverride>
</file>

<file path=ppt/theme/themeOverride9.xml><?xml version="1.0" encoding="utf-8"?>
<a:themeOverride xmlns:a="http://schemas.openxmlformats.org/drawingml/2006/main">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F42CE37-9881-42AF-B8EC-954018523B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Final</Template>
  <TotalTime>0</TotalTime>
  <Words>48573</Words>
  <Application>Microsoft Office PowerPoint</Application>
  <PresentationFormat>On-screen Show (4:3)</PresentationFormat>
  <Paragraphs>2401</Paragraphs>
  <Slides>22</Slides>
  <Notes>21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Final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2012-05-21T11:41:06Z</dcterms:created>
  <dcterms:modified xsi:type="dcterms:W3CDTF">2012-05-28T11:39:14Z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TC020116589991</vt:lpwstr>
  </property>
</Properties>
</file>